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0.50247524752475248</c:v>
                </c:pt>
                <c:pt idx="1">
                  <c:v>0.49009900990099009</c:v>
                </c:pt>
                <c:pt idx="2">
                  <c:v>0</c:v>
                </c:pt>
                <c:pt idx="3">
                  <c:v>7.4257425742574254E-3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0.84593837535014005</c:v>
                </c:pt>
                <c:pt idx="1">
                  <c:v>0.1540616246498599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1.7326732673267332E-2</c:v>
                </c:pt>
                <c:pt idx="1">
                  <c:v>9.405940594059406E-2</c:v>
                </c:pt>
                <c:pt idx="2">
                  <c:v>0.24752475247524749</c:v>
                </c:pt>
                <c:pt idx="3">
                  <c:v>0.6410891089108911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0.83415841584158412</c:v>
                </c:pt>
                <c:pt idx="1">
                  <c:v>1.237623762376238E-2</c:v>
                </c:pt>
                <c:pt idx="2">
                  <c:v>7.9207920792079209E-2</c:v>
                </c:pt>
                <c:pt idx="3">
                  <c:v>3.9603960396039598E-2</c:v>
                </c:pt>
                <c:pt idx="4">
                  <c:v>2.4752475247524748E-3</c:v>
                </c:pt>
                <c:pt idx="5">
                  <c:v>3.2178217821782179E-2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0.25188916876574308</c:v>
                </c:pt>
                <c:pt idx="1">
                  <c:v>7.556675062972292E-3</c:v>
                </c:pt>
                <c:pt idx="2">
                  <c:v>0.65491183879093195</c:v>
                </c:pt>
                <c:pt idx="3">
                  <c:v>1.0075566750629719E-2</c:v>
                </c:pt>
                <c:pt idx="4">
                  <c:v>0</c:v>
                </c:pt>
                <c:pt idx="5">
                  <c:v>1.5113350125944581E-2</c:v>
                </c:pt>
                <c:pt idx="6">
                  <c:v>3.5264483627204031E-2</c:v>
                </c:pt>
                <c:pt idx="7">
                  <c:v>2.5188916876574311E-3</c:v>
                </c:pt>
                <c:pt idx="8">
                  <c:v>2.2670025188916879E-2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49</c:v>
                </c:pt>
                <c:pt idx="4" formatCode="0">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40</c:v>
                </c:pt>
                <c:pt idx="2">
                  <c:v>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3.8857442374702811</c:v>
                </c:pt>
                <c:pt idx="1">
                  <c:v>7.6307648510102606</c:v>
                </c:pt>
                <c:pt idx="2">
                  <c:v>3.3452328205607551</c:v>
                </c:pt>
                <c:pt idx="3" formatCode="General">
                  <c:v>6.4002660034546999</c:v>
                </c:pt>
                <c:pt idx="4">
                  <c:v>5.8814196902278546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4.503883593177469</c:v>
                </c:pt>
                <c:pt idx="1">
                  <c:v>8.2027226053960973</c:v>
                </c:pt>
                <c:pt idx="2">
                  <c:v>3.896451143097206</c:v>
                </c:pt>
                <c:pt idx="3" formatCode="General">
                  <c:v>6.8350548756956853</c:v>
                </c:pt>
                <c:pt idx="4">
                  <c:v>6.2853989193214019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7.1542517813973374</c:v>
                </c:pt>
                <c:pt idx="1">
                  <c:v>7.9439177782972816</c:v>
                </c:pt>
                <c:pt idx="2">
                  <c:v>8.6051597719002704</c:v>
                </c:pt>
                <c:pt idx="3">
                  <c:v>8.1139616065931133</c:v>
                </c:pt>
                <c:pt idx="4">
                  <c:v>7.1115917264157034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7.6374498808406006</c:v>
                </c:pt>
                <c:pt idx="2">
                  <c:v>8.3386185474182799</c:v>
                </c:pt>
                <c:pt idx="3">
                  <c:v>7.8721651381573796</c:v>
                </c:pt>
                <c:pt idx="4">
                  <c:v>6.9467437999047208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7.1519251693892274</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0.26596970678512921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0.16409847742976247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1.7131647327728654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0.16409847742976247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0.58860429750742504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0.79488901871799911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6.4002660034546999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0.2820839269529225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0.36018201180184484</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0.10041605198019443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1.0483292809976739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0.10041605198019532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0.36018201180184484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0.59625729331549948</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7.9439177782972816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0.56071229429174618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0.15995542844638511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1.6699118914568176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0.15995542844638422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0.57374360851996187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0.87759648428287029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7.1115917264157034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7.2921266459189624</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0.26110602309704101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0.12210928241982977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1.2748035171465557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0.12210928241983154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0.43799338984497282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1.6335638441939446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3.3452328205607551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5.7459961086282263E-2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0.22802198832468967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6.3570825532609732E-2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0.66367036453666728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6.3570825532609732E-2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0.14536250836465392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8.945853314159173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8.6549626214258879E-2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0.28966112501481156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8.0755355995209221E-2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0.84307441507326875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8.075535599521011E-2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0.28966112501481156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0.38907267496141351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8.1930204833467908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0.21325704625913389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0.10314930334804817</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1.0768640359969384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0.10314930334804906</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0.36998590228568951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0.24759139659103013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8.0564223316965968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0.37975264358044836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0.13888284076429525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1.4499170773021923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0.13888284076429525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0.49815841197486765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1.6980036904439402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6.2266978297362447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0.14607481334731887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0.24490984954942441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6.8279034979532582E-2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0.71282340059959637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6.8279034979532582E-2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0.24490984954942441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0.29248096413569868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8.9855330960142137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7.8341959006404549</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0.20370800945868517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5.7560797854355528E-2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0.60092653154906372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5.7560797854355528E-2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0.20500515226650684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9.367949264580826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0.48983770410481409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0.1727299972587657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1.8032765704503904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0.17272999725876748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0.61956466804192267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0.59894850602718641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6.1252904151750869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0.39005733504946072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0.13571215585798502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1.4168155784625576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0.13571215585798413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0.48678549254790049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3.0891979707083905E-2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7.7533804365735977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0.26301443191917695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9.9629575502275358E-2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1.0401185785814739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9.9629575502275358E-2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0.35736100186901254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0.22843619809123616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7.6307648510102606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0.22959576186475683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0.37355825066344472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0.10414524736701125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1.0872615497083835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0.10414524736701125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0.37355825066344472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0.36616443939536047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8.2935945358625016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8.7304552385708423</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1.4075746445824322E-2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0.24464842730144909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6.8206152411326215E-2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0.71206251696778011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6.8206152411326215E-2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0.24464842730144909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0.2385717193363206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8.6794758169435582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8.8716505264752499E-2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6.2359712226701447E-2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0.65102651411482526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6.2359712226701447E-2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0.22367784992808915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0.12393808382323712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8.9387262909443201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8.0930315615480808E-2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0.23882426082969843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6.65824183435344E-2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0.69511096455904564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6.65824183435344E-2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0.23882426082969843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0.16951307997232057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8.5731636078246503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8.3111172494328898</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0.29941698067652212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0.10262597972906562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1.0714006119487047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0.10262597972906562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0.36810879449075529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0.64734854208664494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7.4661002275725838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0.14955294021991072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0.27128680093362867</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7.5632731817487198E-2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0.78959494824348297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7.5632731817487198E-2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0.27128680093362867</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0.14206398752411431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8.5872589641739729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2.1906730123644635E-2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0.22493591844755123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6.2710452323944565E-2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0.65468819077617724</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6.2710452323944565E-2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0.22493591844755123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0.1406300791870585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8.6900121355503437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0.22123514902259966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7.5812156206636061E-2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0.79146811331182931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7.5812156206636061E-2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0.27193037769427519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0.15351962869554647</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8.5010976704346586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8.1231468866044256</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0.26188607946257303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0.32094628555662297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8.9477424849953024E-2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0.93413157168312733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8.9477424849951248E-2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0.32094628555662297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0.55740922127052706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7.4503085789199783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0.16063396784953277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6.2817113443120576E-2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0.65580171766925588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6.2817113443120576E-2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0.22531850087066552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0.28533562401818102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8.681373255639846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0.23139063901844992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0.28316050878429433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7.8943032792166967E-2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0.82415401895218743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7.8943032792166967E-2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0.28316050878429433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0.48065004665747146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7.1753314306062759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0.23001988629549608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8.5388649901203983E-2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0.89144534355869087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8.5388649901204872E-2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0.30628027192829066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0.29280341920194353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7.4622228610478336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3.9881057732206848E-2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0.24114451731192776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6.7229288503323659E-2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0.70186419689726876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6.7229288503323659E-2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0.24114451731192865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0.48776418129739341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7.968637267373591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4.0744128210292274E-2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0.22919066942872668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6.3896645086739312E-2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0.66707187427720527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6.3896645086739312E-2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0.22919066942872668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0.36217798448292982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8.6691568634576797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0.13209632096321222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4.1257117874458515E-2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0.43071843459746617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4.1257117874458515E-2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0.14798502255495016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3.539988871128763E-2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9.4549979491857652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7.8127908326475106</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0.27742953626240485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0.40918490503552896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0.11407769224234254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1.1909548595863582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0.11407769224234166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0.40918490503552896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0.17997424557696995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8.5089966373388233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0.12682893016703645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2.6789036324129256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0.25660346541718404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0.12462391832044872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7.5594260347104196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0.56034591872563588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0.18017214411834459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1.8809715237225975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0.18017214411834459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0.42367480351626341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7.8018202838057737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0.65702370482701067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0.5056055422671033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0.14095904501110734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1.4715923539371909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0.14095904501110823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0.5056055422671033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0.1447905508287306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8.6051597719002704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1.3194431646913243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0.45357022627915988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0.12645198795705959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1.3201407444488815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0.12645198795705959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0.45357022627915988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0.33776229122538837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8.1139616065931133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0.60008080664507446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0.18682549569637796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1.9504315665990104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0.18682549569637619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0.67012376576078303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0.55261928313346509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6.2873806615366616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7.1224406666137003</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3.980450385378731E-2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0.72976411133455787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0.20345277813975393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2.1240180271805107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0.20345277813975571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0.66789740920011198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7.0906295518300642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0.48008502245389817</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0.61448746603331905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0.17131451129860054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1.7884990986257021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0.17131451129859965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0.61448746603331816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0.51732714760532161</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7.1542517813973374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6.7967490035348241</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0.14771633833231679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9.5138531350551503E-2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0.99323271727083906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9.5138531350550615E-2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0.34125209013866975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0.49651448252655594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6.9073687670537707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1.0870318382097146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0.41308214994896986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0.11516421498635676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1.2022980022867387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0.11516421498635587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0.41308214994896986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0.29314281409587828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8.1996152954537624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0.19001768523673945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0.35113261935897455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9.7893149025139792E-2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1.021990533469328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9.7893149025139792E-2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0.35113261935897455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0.47539286761485222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5.5265540928867551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0.11150543447178141</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8.6691651440357731E-2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0.90504849404850951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8.6691651440357731E-2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0.31095400393127726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0.57099988492421971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6.5689051184153513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0.11915616173221188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0.11706877628218004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1.2221813509595258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0.11706877628218049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0.41991361469591038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0.66598916855434531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3.8857442374702811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7.1193968311327183E-3</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0.48128625252941859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0.13417900885604261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1.400809742119514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0.13417900885604173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0.48128625252941859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0.66285079518472756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5.8814196902278546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0.24662991824975222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0.14338166907987748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3.9973737342698712E-2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0.41732012463034707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3.9973737342698712E-2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0.14338166907987748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0.18848356623150764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8.8873319910815809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0.24770660249806831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0.11956529145247252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1.2482446137732062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0.11956529145247252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0.42886835687903258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0.43619492491859546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7.5800065304845354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1.7287799533070398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0.40145404598889645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0.11192238654010911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1.1684537750227282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0.11192238654010822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0.40145404598889733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0.33335670061554801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6.3449150048182137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0.78044378200656883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0.42533810057839005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0.11858108238990539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1.237969611335199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0.11858108238990539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0.42533810057839005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9.3102566247347696E-2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7.738195219606272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0.27813448407323182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0.135540283502813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1.4150212555533503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0.135540283502813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0.48616900415348496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0.9123841166298341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7.407951294728524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0.22636411032983172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0.34083949038374239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9.5023501623690443E-2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0.99203182330542994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9.5023501623689555E-2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0.34083949038374328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0.94063245478362667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6.6329808001909836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8.7391006234356521</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0.23048459012991884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6.7710725730314891E-2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0.70689033297876236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6.7710725730314891E-2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0.24287138294302046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8.9652758004859834E-2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8.7391006234356521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8.9749502342416836</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0.16983188634601731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0.21007087198361596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5.8566188508704542E-2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0.61142266678852053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5.8566188508704542E-2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0.21007087198361596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8.7331998890274321E-2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8.9749502342416836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7.9578400776861962</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0.18350653474104384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7.866935965721833E-2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0.82129691040099662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7.8669359657219218E-2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0.28217887150242404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0.33827311944880201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7.9578400776861962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New Cross Hospital (100)</c:v>
                </c:pt>
                <c:pt idx="2">
                  <c:v>West Park Hospital (-)</c:v>
                </c:pt>
                <c:pt idx="3">
                  <c:v>Cannock Chase Hospital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New Cross Hospital (100)</c:v>
                </c:pt>
                <c:pt idx="2">
                  <c:v>West Park Hospital (-)</c:v>
                </c:pt>
                <c:pt idx="3">
                  <c:v>Cannock Chase Hospital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New Cross Hospital (100)</c:v>
                </c:pt>
                <c:pt idx="2">
                  <c:v>West Park Hospital (-)</c:v>
                </c:pt>
                <c:pt idx="3">
                  <c:v>Cannock Chase Hospital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New Cross Hospital (100)</c:v>
                </c:pt>
                <c:pt idx="2">
                  <c:v>West Park Hospital (-)</c:v>
                </c:pt>
                <c:pt idx="3">
                  <c:v>Cannock Chase Hospital (40)</c:v>
                </c:pt>
              </c:strCache>
            </c:strRef>
          </c:cat>
          <c:val>
            <c:numRef>
              <c:f>Sheet1!$G$2:$G$5</c:f>
              <c:numCache>
                <c:formatCode>0.0;;</c:formatCode>
                <c:ptCount val="4"/>
                <c:pt idx="0">
                  <c:v>7.1115917264157034</c:v>
                </c:pt>
                <c:pt idx="1">
                  <c:v>7.3105950458995572</c:v>
                </c:pt>
                <c:pt idx="2">
                  <c:v>0</c:v>
                </c:pt>
                <c:pt idx="3">
                  <c:v>6.8905234753819302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New Cross Hospital (100)</c:v>
                </c:pt>
                <c:pt idx="2">
                  <c:v>West Park Hospital (-)</c:v>
                </c:pt>
                <c:pt idx="3">
                  <c:v>Cannock Chase Hospital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New Cross Hospital (100)</c:v>
                </c:pt>
                <c:pt idx="2">
                  <c:v>West Park Hospital (-)</c:v>
                </c:pt>
                <c:pt idx="3">
                  <c:v>Cannock Chase Hospital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New Cross Hospital (100)</c:v>
                </c:pt>
                <c:pt idx="2">
                  <c:v>West Park Hospital (-)</c:v>
                </c:pt>
                <c:pt idx="3">
                  <c:v>Cannock Chase Hospital (40)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2.8884082735842966</c:v>
                </c:pt>
                <c:pt idx="1">
                  <c:v>2.6894049541004428</c:v>
                </c:pt>
                <c:pt idx="2">
                  <c:v>0</c:v>
                </c:pt>
                <c:pt idx="3">
                  <c:v>3.1094765246180698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New Cross Hospital (103)</c:v>
                </c:pt>
                <c:pt idx="2">
                  <c:v>West Park Hospital (-)</c:v>
                </c:pt>
                <c:pt idx="3">
                  <c:v>Cannock Chase Hospital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New Cross Hospital (103)</c:v>
                </c:pt>
                <c:pt idx="2">
                  <c:v>West Park Hospital (-)</c:v>
                </c:pt>
                <c:pt idx="3">
                  <c:v>Cannock Chase Hospital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New Cross Hospital (103)</c:v>
                </c:pt>
                <c:pt idx="2">
                  <c:v>West Park Hospital (-)</c:v>
                </c:pt>
                <c:pt idx="3">
                  <c:v>Cannock Chase Hospital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New Cross Hospital (103)</c:v>
                </c:pt>
                <c:pt idx="2">
                  <c:v>West Park Hospital (-)</c:v>
                </c:pt>
                <c:pt idx="3">
                  <c:v>Cannock Chase Hospital (40)</c:v>
                </c:pt>
              </c:strCache>
            </c:strRef>
          </c:cat>
          <c:val>
            <c:numRef>
              <c:f>Sheet1!$G$2:$G$5</c:f>
              <c:numCache>
                <c:formatCode>0.0;;</c:formatCode>
                <c:ptCount val="4"/>
                <c:pt idx="0">
                  <c:v>7.9439177782972816</c:v>
                </c:pt>
                <c:pt idx="1">
                  <c:v>7.8934641005902746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New Cross Hospital (103)</c:v>
                </c:pt>
                <c:pt idx="2">
                  <c:v>West Park Hospital (-)</c:v>
                </c:pt>
                <c:pt idx="3">
                  <c:v>Cannock Chase Hospital (40)</c:v>
                </c:pt>
              </c:strCache>
            </c:strRef>
          </c:cat>
          <c:val>
            <c:numRef>
              <c:f>Sheet1!$H$2:$H$5</c:f>
              <c:numCache>
                <c:formatCode>0.0;;</c:formatCode>
                <c:ptCount val="4"/>
                <c:pt idx="0">
                  <c:v>0</c:v>
                </c:pt>
                <c:pt idx="1">
                  <c:v>0</c:v>
                </c:pt>
                <c:pt idx="2">
                  <c:v>0</c:v>
                </c:pt>
                <c:pt idx="3">
                  <c:v>8.5000991684510705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New Cross Hospital (103)</c:v>
                </c:pt>
                <c:pt idx="2">
                  <c:v>West Park Hospital (-)</c:v>
                </c:pt>
                <c:pt idx="3">
                  <c:v>Cannock Chase Hospital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New Cross Hospital (103)</c:v>
                </c:pt>
                <c:pt idx="2">
                  <c:v>West Park Hospital (-)</c:v>
                </c:pt>
                <c:pt idx="3">
                  <c:v>Cannock Chase Hospital (40)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2.0560822217027184</c:v>
                </c:pt>
                <c:pt idx="1">
                  <c:v>2.1065358994097254</c:v>
                </c:pt>
                <c:pt idx="2">
                  <c:v>0</c:v>
                </c:pt>
                <c:pt idx="3">
                  <c:v>1.4999008315489295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(389)</c:v>
                </c:pt>
                <c:pt idx="1">
                  <c:v>New Cross Hospital (333)</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(389)</c:v>
                </c:pt>
                <c:pt idx="1">
                  <c:v>New Cross Hospital (333)</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(389)</c:v>
                </c:pt>
                <c:pt idx="1">
                  <c:v>New Cross Hospital (333)</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(389)</c:v>
                </c:pt>
                <c:pt idx="1">
                  <c:v>New Cross Hospital (333)</c:v>
                </c:pt>
                <c:pt idx="2">
                  <c:v>West Park Hospital (-)</c:v>
                </c:pt>
                <c:pt idx="3">
                  <c:v>Cannock Chase Hospital (44)</c:v>
                </c:pt>
              </c:strCache>
            </c:strRef>
          </c:cat>
          <c:val>
            <c:numRef>
              <c:f>Sheet1!$G$2:$G$5</c:f>
              <c:numCache>
                <c:formatCode>0.0;;</c:formatCode>
                <c:ptCount val="4"/>
                <c:pt idx="0">
                  <c:v>6.4002660034546999</c:v>
                </c:pt>
                <c:pt idx="1">
                  <c:v>6.1550970241268237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(389)</c:v>
                </c:pt>
                <c:pt idx="1">
                  <c:v>New Cross Hospital (333)</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(389)</c:v>
                </c:pt>
                <c:pt idx="1">
                  <c:v>New Cross Hospital (333)</c:v>
                </c:pt>
                <c:pt idx="2">
                  <c:v>West Park Hospital (-)</c:v>
                </c:pt>
                <c:pt idx="3">
                  <c:v>Cannock Chase Hospital (44)</c:v>
                </c:pt>
              </c:strCache>
            </c:strRef>
          </c:cat>
          <c:val>
            <c:numRef>
              <c:f>Sheet1!$I$2:$I$5</c:f>
              <c:numCache>
                <c:formatCode>0.0;;</c:formatCode>
                <c:ptCount val="4"/>
                <c:pt idx="0">
                  <c:v>0</c:v>
                </c:pt>
                <c:pt idx="1">
                  <c:v>0</c:v>
                </c:pt>
                <c:pt idx="2">
                  <c:v>0</c:v>
                </c:pt>
                <c:pt idx="3">
                  <c:v>9.0226266777909512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(389)</c:v>
                </c:pt>
                <c:pt idx="1">
                  <c:v>New Cross Hospital (333)</c:v>
                </c:pt>
                <c:pt idx="2">
                  <c:v>West Park Hospital (-)</c:v>
                </c:pt>
                <c:pt idx="3">
                  <c:v>Cannock Chase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3.5997339965453001</c:v>
                </c:pt>
                <c:pt idx="1">
                  <c:v>3.8449029758731763</c:v>
                </c:pt>
                <c:pt idx="2">
                  <c:v>0</c:v>
                </c:pt>
                <c:pt idx="3">
                  <c:v>0.97737332220904882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Sheet1!$G$2:$G$5</c:f>
              <c:numCache>
                <c:formatCode>0.0;;</c:formatCode>
                <c:ptCount val="4"/>
                <c:pt idx="0">
                  <c:v>8.0564223316965968</c:v>
                </c:pt>
                <c:pt idx="1">
                  <c:v>7.9256994772952254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Sheet1!$J$2:$J$5</c:f>
              <c:numCache>
                <c:formatCode>0.0;;</c:formatCode>
                <c:ptCount val="4"/>
                <c:pt idx="0">
                  <c:v>0</c:v>
                </c:pt>
                <c:pt idx="1">
                  <c:v>0</c:v>
                </c:pt>
                <c:pt idx="2">
                  <c:v>0</c:v>
                </c:pt>
                <c:pt idx="3">
                  <c:v>9.6867098952463202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1.9435776683034032</c:v>
                </c:pt>
                <c:pt idx="1">
                  <c:v>2.0743005227047746</c:v>
                </c:pt>
                <c:pt idx="2">
                  <c:v>0</c:v>
                </c:pt>
                <c:pt idx="3">
                  <c:v>0.3132901047536798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Sheet1!$G$2:$G$5</c:f>
              <c:numCache>
                <c:formatCode>0.0;;</c:formatCode>
                <c:ptCount val="4"/>
                <c:pt idx="0">
                  <c:v>6.2266978297362447</c:v>
                </c:pt>
                <c:pt idx="1">
                  <c:v>5.8887274797543254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Sheet1!$J$2:$J$5</c:f>
              <c:numCache>
                <c:formatCode>0.0;;</c:formatCode>
                <c:ptCount val="4"/>
                <c:pt idx="0">
                  <c:v>0</c:v>
                </c:pt>
                <c:pt idx="1">
                  <c:v>0</c:v>
                </c:pt>
                <c:pt idx="2">
                  <c:v>0</c:v>
                </c:pt>
                <c:pt idx="3">
                  <c:v>9.6697502402943059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3.7733021702637553</c:v>
                </c:pt>
                <c:pt idx="1">
                  <c:v>4.1112725202456746</c:v>
                </c:pt>
                <c:pt idx="2">
                  <c:v>0</c:v>
                </c:pt>
                <c:pt idx="3">
                  <c:v>0.33024975970569415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Sheet1!$G$2:$G$5</c:f>
              <c:numCache>
                <c:formatCode>0.0;;</c:formatCode>
                <c:ptCount val="4"/>
                <c:pt idx="0">
                  <c:v>8.1930204833467908</c:v>
                </c:pt>
                <c:pt idx="1">
                  <c:v>8.0977017619850216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Sheet1!$I$2:$I$5</c:f>
              <c:numCache>
                <c:formatCode>0.0;;</c:formatCode>
                <c:ptCount val="4"/>
                <c:pt idx="0">
                  <c:v>0</c:v>
                </c:pt>
                <c:pt idx="1">
                  <c:v>0</c:v>
                </c:pt>
                <c:pt idx="2">
                  <c:v>0</c:v>
                </c:pt>
                <c:pt idx="3">
                  <c:v>9.4271627707275183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1.8069795166532092</c:v>
                </c:pt>
                <c:pt idx="1">
                  <c:v>1.9022982380149784</c:v>
                </c:pt>
                <c:pt idx="2">
                  <c:v>0</c:v>
                </c:pt>
                <c:pt idx="3">
                  <c:v>0.57283722927248171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Sheet1!$G$2:$G$5</c:f>
              <c:numCache>
                <c:formatCode>0.0;;</c:formatCode>
                <c:ptCount val="4"/>
                <c:pt idx="0">
                  <c:v>8.945853314159173</c:v>
                </c:pt>
                <c:pt idx="1">
                  <c:v>8.8648140588588689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Sheet1!$I$2:$I$5</c:f>
              <c:numCache>
                <c:formatCode>0.0;;</c:formatCode>
                <c:ptCount val="4"/>
                <c:pt idx="0">
                  <c:v>0</c:v>
                </c:pt>
                <c:pt idx="1">
                  <c:v>0</c:v>
                </c:pt>
                <c:pt idx="2">
                  <c:v>0</c:v>
                </c:pt>
                <c:pt idx="3">
                  <c:v>9.736139775660261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1.054146685840827</c:v>
                </c:pt>
                <c:pt idx="1">
                  <c:v>1.1351859411411311</c:v>
                </c:pt>
                <c:pt idx="2">
                  <c:v>0</c:v>
                </c:pt>
                <c:pt idx="3">
                  <c:v>0.26386022433973899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Sheet1!$E$2:$E$5</c:f>
              <c:numCache>
                <c:formatCode>0.0;;</c:formatCode>
                <c:ptCount val="4"/>
                <c:pt idx="0">
                  <c:v>0</c:v>
                </c:pt>
                <c:pt idx="1">
                  <c:v>3.0520647822636469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Sheet1!$G$2:$G$5</c:f>
              <c:numCache>
                <c:formatCode>0.0;;</c:formatCode>
                <c:ptCount val="4"/>
                <c:pt idx="0">
                  <c:v>3.3452328205607551</c:v>
                </c:pt>
                <c:pt idx="1">
                  <c:v>0</c:v>
                </c:pt>
                <c:pt idx="2">
                  <c:v>0</c:v>
                </c:pt>
                <c:pt idx="3">
                  <c:v>6.2696546104792716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(343)</c:v>
                </c:pt>
                <c:pt idx="2">
                  <c:v>West Park Hospital (-)</c:v>
                </c:pt>
                <c:pt idx="3">
                  <c:v>Cannock Chase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6.6547671794392453</c:v>
                </c:pt>
                <c:pt idx="1">
                  <c:v>6.9479352177363527</c:v>
                </c:pt>
                <c:pt idx="2">
                  <c:v>0</c:v>
                </c:pt>
                <c:pt idx="3">
                  <c:v>3.7303453895207284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(342)</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(342)</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(342)</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(342)</c:v>
                </c:pt>
                <c:pt idx="2">
                  <c:v>West Park Hospital (-)</c:v>
                </c:pt>
                <c:pt idx="3">
                  <c:v>Cannock Chase Hospital (44)</c:v>
                </c:pt>
              </c:strCache>
            </c:strRef>
          </c:cat>
          <c:val>
            <c:numRef>
              <c:f>Sheet1!$G$2:$G$5</c:f>
              <c:numCache>
                <c:formatCode>0.0;;</c:formatCode>
                <c:ptCount val="4"/>
                <c:pt idx="0">
                  <c:v>8.9855330960142137</c:v>
                </c:pt>
                <c:pt idx="1">
                  <c:v>8.94924378191544</c:v>
                </c:pt>
                <c:pt idx="2">
                  <c:v>0</c:v>
                </c:pt>
                <c:pt idx="3">
                  <c:v>9.2117895168254798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(342)</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(342)</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New Cross Hospital (342)</c:v>
                </c:pt>
                <c:pt idx="2">
                  <c:v>West Park Hospital (-)</c:v>
                </c:pt>
                <c:pt idx="3">
                  <c:v>Cannock Chase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1.0144669039857863</c:v>
                </c:pt>
                <c:pt idx="1">
                  <c:v>1.05075621808456</c:v>
                </c:pt>
                <c:pt idx="2">
                  <c:v>0</c:v>
                </c:pt>
                <c:pt idx="3">
                  <c:v>0.78821048317452025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New Cross Hospital (265)</c:v>
                </c:pt>
                <c:pt idx="2">
                  <c:v>West Park Hospital (-)</c:v>
                </c:pt>
                <c:pt idx="3">
                  <c:v>Cannock Chase Hospital (43)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New Cross Hospital (265)</c:v>
                </c:pt>
                <c:pt idx="2">
                  <c:v>West Park Hospital (-)</c:v>
                </c:pt>
                <c:pt idx="3">
                  <c:v>Cannock Chase Hospital (43)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New Cross Hospital (265)</c:v>
                </c:pt>
                <c:pt idx="2">
                  <c:v>West Park Hospital (-)</c:v>
                </c:pt>
                <c:pt idx="3">
                  <c:v>Cannock Chase Hospital (43)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New Cross Hospital (265)</c:v>
                </c:pt>
                <c:pt idx="2">
                  <c:v>West Park Hospital (-)</c:v>
                </c:pt>
                <c:pt idx="3">
                  <c:v>Cannock Chase Hospital (43)</c:v>
                </c:pt>
              </c:strCache>
            </c:strRef>
          </c:cat>
          <c:val>
            <c:numRef>
              <c:f>Sheet1!$G$2:$G$5</c:f>
              <c:numCache>
                <c:formatCode>0.0;;</c:formatCode>
                <c:ptCount val="4"/>
                <c:pt idx="0">
                  <c:v>8.2935945358625016</c:v>
                </c:pt>
                <c:pt idx="1">
                  <c:v>8.0974353544586943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New Cross Hospital (265)</c:v>
                </c:pt>
                <c:pt idx="2">
                  <c:v>West Park Hospital (-)</c:v>
                </c:pt>
                <c:pt idx="3">
                  <c:v>Cannock Chase Hospital (43)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New Cross Hospital (265)</c:v>
                </c:pt>
                <c:pt idx="2">
                  <c:v>West Park Hospital (-)</c:v>
                </c:pt>
                <c:pt idx="3">
                  <c:v>Cannock Chase Hospital (43)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New Cross Hospital (265)</c:v>
                </c:pt>
                <c:pt idx="2">
                  <c:v>West Park Hospital (-)</c:v>
                </c:pt>
                <c:pt idx="3">
                  <c:v>Cannock Chase Hospital (43)</c:v>
                </c:pt>
              </c:strCache>
            </c:strRef>
          </c:cat>
          <c:val>
            <c:numRef>
              <c:f>Sheet1!$J$2:$J$5</c:f>
              <c:numCache>
                <c:formatCode>0.0;;</c:formatCode>
                <c:ptCount val="4"/>
                <c:pt idx="0">
                  <c:v>0</c:v>
                </c:pt>
                <c:pt idx="1">
                  <c:v>0</c:v>
                </c:pt>
                <c:pt idx="2">
                  <c:v>0</c:v>
                </c:pt>
                <c:pt idx="3">
                  <c:v>9.9064838102578729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1.7064054641374984</c:v>
                </c:pt>
                <c:pt idx="1">
                  <c:v>1.9025646455413057</c:v>
                </c:pt>
                <c:pt idx="2">
                  <c:v>0</c:v>
                </c:pt>
                <c:pt idx="3">
                  <c:v>9.3516189742127054E-2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(245)</c:v>
                </c:pt>
                <c:pt idx="1">
                  <c:v>New Cross Hospital (208)</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(245)</c:v>
                </c:pt>
                <c:pt idx="1">
                  <c:v>New Cross Hospital (208)</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(245)</c:v>
                </c:pt>
                <c:pt idx="1">
                  <c:v>New Cross Hospital (208)</c:v>
                </c:pt>
                <c:pt idx="2">
                  <c:v>West Park Hospital (-)</c:v>
                </c:pt>
                <c:pt idx="3">
                  <c:v>Cannock Chase Hospital (-)</c:v>
                </c:pt>
              </c:strCache>
            </c:strRef>
          </c:cat>
          <c:val>
            <c:numRef>
              <c:f>Sheet1!$F$2:$F$5</c:f>
              <c:numCache>
                <c:formatCode>0.0;;</c:formatCode>
                <c:ptCount val="4"/>
                <c:pt idx="0">
                  <c:v>7.6307648510102606</c:v>
                </c:pt>
                <c:pt idx="1">
                  <c:v>7.5248933102461946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(245)</c:v>
                </c:pt>
                <c:pt idx="1">
                  <c:v>New Cross Hospital (208)</c:v>
                </c:pt>
                <c:pt idx="2">
                  <c:v>West Park Hospital (-)</c:v>
                </c:pt>
                <c:pt idx="3">
                  <c:v>Cannock Chase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(245)</c:v>
                </c:pt>
                <c:pt idx="1">
                  <c:v>New Cross Hospital (208)</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(245)</c:v>
                </c:pt>
                <c:pt idx="1">
                  <c:v>New Cross Hospital (208)</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(245)</c:v>
                </c:pt>
                <c:pt idx="1">
                  <c:v>New Cross Hospital (208)</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2.3692351489897394</c:v>
                </c:pt>
                <c:pt idx="1">
                  <c:v>2.4751066897538054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New Cross Hospital (119)</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New Cross Hospital (119)</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New Cross Hospital (119)</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New Cross Hospital (119)</c:v>
                </c:pt>
                <c:pt idx="2">
                  <c:v>West Park Hospital (-)</c:v>
                </c:pt>
                <c:pt idx="3">
                  <c:v>Cannock Chase Hospital (-)</c:v>
                </c:pt>
              </c:strCache>
            </c:strRef>
          </c:cat>
          <c:val>
            <c:numRef>
              <c:f>Sheet1!$G$2:$G$5</c:f>
              <c:numCache>
                <c:formatCode>0.0;;</c:formatCode>
                <c:ptCount val="4"/>
                <c:pt idx="0">
                  <c:v>7.7533804365735977</c:v>
                </c:pt>
                <c:pt idx="1">
                  <c:v>7.6259231903020304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New Cross Hospital (119)</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New Cross Hospital (119)</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New Cross Hospital (119)</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2.2466195634264023</c:v>
                </c:pt>
                <c:pt idx="1">
                  <c:v>2.3740768096979696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New Cross Hospital (163)</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New Cross Hospital (163)</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New Cross Hospital (163)</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New Cross Hospital (163)</c:v>
                </c:pt>
                <c:pt idx="2">
                  <c:v>West Park Hospital (-)</c:v>
                </c:pt>
                <c:pt idx="3">
                  <c:v>Cannock Chase Hospital (-)</c:v>
                </c:pt>
              </c:strCache>
            </c:strRef>
          </c:cat>
          <c:val>
            <c:numRef>
              <c:f>Sheet1!$G$2:$G$5</c:f>
              <c:numCache>
                <c:formatCode>0.0;;</c:formatCode>
                <c:ptCount val="4"/>
                <c:pt idx="0">
                  <c:v>6.1252904151750869</c:v>
                </c:pt>
                <c:pt idx="1">
                  <c:v>5.9173611483820752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New Cross Hospital (163)</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New Cross Hospital (163)</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(188)</c:v>
                </c:pt>
                <c:pt idx="1">
                  <c:v>New Cross Hospital (163)</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3.8747095848249131</c:v>
                </c:pt>
                <c:pt idx="1">
                  <c:v>4.0826388516179248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New Cross Hospital (328)</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New Cross Hospital (328)</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New Cross Hospital (328)</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New Cross Hospital (328)</c:v>
                </c:pt>
                <c:pt idx="2">
                  <c:v>West Park Hospital (-)</c:v>
                </c:pt>
                <c:pt idx="3">
                  <c:v>Cannock Chase Hospital (44)</c:v>
                </c:pt>
              </c:strCache>
            </c:strRef>
          </c:cat>
          <c:val>
            <c:numRef>
              <c:f>Sheet1!$G$2:$G$5</c:f>
              <c:numCache>
                <c:formatCode>0.0;;</c:formatCode>
                <c:ptCount val="4"/>
                <c:pt idx="0">
                  <c:v>9.367949264580826</c:v>
                </c:pt>
                <c:pt idx="1">
                  <c:v>9.3400675397996977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New Cross Hospital (328)</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New Cross Hospital (328)</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New Cross Hospital (328)</c:v>
                </c:pt>
                <c:pt idx="2">
                  <c:v>West Park Hospital (-)</c:v>
                </c:pt>
                <c:pt idx="3">
                  <c:v>Cannock Chase Hospital (44)</c:v>
                </c:pt>
              </c:strCache>
            </c:strRef>
          </c:cat>
          <c:val>
            <c:numRef>
              <c:f>Sheet1!$J$2:$J$5</c:f>
              <c:numCache>
                <c:formatCode>0.0;;</c:formatCode>
                <c:ptCount val="4"/>
                <c:pt idx="0">
                  <c:v>0</c:v>
                </c:pt>
                <c:pt idx="1">
                  <c:v>0</c:v>
                </c:pt>
                <c:pt idx="2">
                  <c:v>0</c:v>
                </c:pt>
                <c:pt idx="3">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0.632050735419174</c:v>
                </c:pt>
                <c:pt idx="1">
                  <c:v>0.65993246020030227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(42)</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(42)</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(42)</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(42)</c:v>
                </c:pt>
              </c:strCache>
            </c:strRef>
          </c:cat>
          <c:val>
            <c:numRef>
              <c:f>Sheet1!$G$2:$G$5</c:f>
              <c:numCache>
                <c:formatCode>0.0;;</c:formatCode>
                <c:ptCount val="4"/>
                <c:pt idx="0">
                  <c:v>8.5731636078246503</c:v>
                </c:pt>
                <c:pt idx="1">
                  <c:v>8.4680837661855879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(42)</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(42)</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(42)</c:v>
                </c:pt>
              </c:strCache>
            </c:strRef>
          </c:cat>
          <c:val>
            <c:numRef>
              <c:f>Sheet1!$J$2:$J$5</c:f>
              <c:numCache>
                <c:formatCode>0.0;;</c:formatCode>
                <c:ptCount val="4"/>
                <c:pt idx="0">
                  <c:v>0</c:v>
                </c:pt>
                <c:pt idx="1">
                  <c:v>0</c:v>
                </c:pt>
                <c:pt idx="2">
                  <c:v>0</c:v>
                </c:pt>
                <c:pt idx="3">
                  <c:v>9.9604848727420894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1.4268363921753497</c:v>
                </c:pt>
                <c:pt idx="1">
                  <c:v>1.5319162338144121</c:v>
                </c:pt>
                <c:pt idx="2">
                  <c:v>0</c:v>
                </c:pt>
                <c:pt idx="3">
                  <c:v>3.9515127257910621E-2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Sheet1!$G$2:$G$5</c:f>
              <c:numCache>
                <c:formatCode>0.0;;</c:formatCode>
                <c:ptCount val="4"/>
                <c:pt idx="0">
                  <c:v>8.9387262909443201</c:v>
                </c:pt>
                <c:pt idx="1">
                  <c:v>8.8925925318794175</c:v>
                </c:pt>
                <c:pt idx="2">
                  <c:v>0</c:v>
                </c:pt>
                <c:pt idx="3">
                  <c:v>9.1423529000064647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1.0612737090556799</c:v>
                </c:pt>
                <c:pt idx="1">
                  <c:v>1.1074074681205825</c:v>
                </c:pt>
                <c:pt idx="2">
                  <c:v>0</c:v>
                </c:pt>
                <c:pt idx="3">
                  <c:v>0.85764709999353528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(343)</c:v>
                </c:pt>
                <c:pt idx="2">
                  <c:v>West Park Hospital (-)</c:v>
                </c:pt>
                <c:pt idx="3">
                  <c:v>Cannock Chase Hospital (43)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(343)</c:v>
                </c:pt>
                <c:pt idx="2">
                  <c:v>West Park Hospital (-)</c:v>
                </c:pt>
                <c:pt idx="3">
                  <c:v>Cannock Chase Hospital (43)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(343)</c:v>
                </c:pt>
                <c:pt idx="2">
                  <c:v>West Park Hospital (-)</c:v>
                </c:pt>
                <c:pt idx="3">
                  <c:v>Cannock Chase Hospital (43)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(343)</c:v>
                </c:pt>
                <c:pt idx="2">
                  <c:v>West Park Hospital (-)</c:v>
                </c:pt>
                <c:pt idx="3">
                  <c:v>Cannock Chase Hospital (43)</c:v>
                </c:pt>
              </c:strCache>
            </c:strRef>
          </c:cat>
          <c:val>
            <c:numRef>
              <c:f>Sheet1!$G$2:$G$5</c:f>
              <c:numCache>
                <c:formatCode>0.0;;</c:formatCode>
                <c:ptCount val="4"/>
                <c:pt idx="0">
                  <c:v>8.6794758169435582</c:v>
                </c:pt>
                <c:pt idx="1">
                  <c:v>8.6294055449677387</c:v>
                </c:pt>
                <c:pt idx="2">
                  <c:v>0</c:v>
                </c:pt>
                <c:pt idx="3">
                  <c:v>8.8537007916963688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(343)</c:v>
                </c:pt>
                <c:pt idx="2">
                  <c:v>West Park Hospital (-)</c:v>
                </c:pt>
                <c:pt idx="3">
                  <c:v>Cannock Chase Hospital (43)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(343)</c:v>
                </c:pt>
                <c:pt idx="2">
                  <c:v>West Park Hospital (-)</c:v>
                </c:pt>
                <c:pt idx="3">
                  <c:v>Cannock Chase Hospital (43)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(343)</c:v>
                </c:pt>
                <c:pt idx="2">
                  <c:v>West Park Hospital (-)</c:v>
                </c:pt>
                <c:pt idx="3">
                  <c:v>Cannock Chase Hospital (43)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1.3205241830564418</c:v>
                </c:pt>
                <c:pt idx="1">
                  <c:v>1.3705944550322613</c:v>
                </c:pt>
                <c:pt idx="2">
                  <c:v>0</c:v>
                </c:pt>
                <c:pt idx="3">
                  <c:v>1.1462992083036312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(41)</c:v>
                </c:pt>
              </c:strCache>
            </c:strRef>
          </c:cat>
          <c:val>
            <c:numRef>
              <c:f>Sheet1!$G$2:$G$5</c:f>
              <c:numCache>
                <c:formatCode>0.0;;</c:formatCode>
                <c:ptCount val="4"/>
                <c:pt idx="0">
                  <c:v>8.5010976704346586</c:v>
                </c:pt>
                <c:pt idx="1">
                  <c:v>8.4041315893920796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New Cross Hospital (325)</c:v>
                </c:pt>
                <c:pt idx="2">
                  <c:v>West Park Hospital (-)</c:v>
                </c:pt>
                <c:pt idx="3">
                  <c:v>Cannock Chase Hospital (41)</c:v>
                </c:pt>
              </c:strCache>
            </c:strRef>
          </c:cat>
          <c:val>
            <c:numRef>
              <c:f>Sheet1!$J$2:$J$5</c:f>
              <c:numCache>
                <c:formatCode>0.0;;</c:formatCode>
                <c:ptCount val="4"/>
                <c:pt idx="0">
                  <c:v>0</c:v>
                </c:pt>
                <c:pt idx="1">
                  <c:v>0</c:v>
                </c:pt>
                <c:pt idx="2">
                  <c:v>0</c:v>
                </c:pt>
                <c:pt idx="3">
                  <c:v>9.7991789170349115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1.4989023295653414</c:v>
                </c:pt>
                <c:pt idx="1">
                  <c:v>1.5958684106079204</c:v>
                </c:pt>
                <c:pt idx="2">
                  <c:v>0</c:v>
                </c:pt>
                <c:pt idx="3">
                  <c:v>0.20082108296508849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New Cross Hospital (345)</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New Cross Hospital (345)</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New Cross Hospital (345)</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New Cross Hospital (345)</c:v>
                </c:pt>
                <c:pt idx="2">
                  <c:v>West Park Hospital (-)</c:v>
                </c:pt>
                <c:pt idx="3">
                  <c:v>Cannock Chase Hospital (44)</c:v>
                </c:pt>
              </c:strCache>
            </c:strRef>
          </c:cat>
          <c:val>
            <c:numRef>
              <c:f>Sheet1!$G$2:$G$5</c:f>
              <c:numCache>
                <c:formatCode>0.0;;</c:formatCode>
                <c:ptCount val="4"/>
                <c:pt idx="0">
                  <c:v>8.6900121355503437</c:v>
                </c:pt>
                <c:pt idx="1">
                  <c:v>8.6224188664983394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New Cross Hospital (345)</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New Cross Hospital (345)</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New Cross Hospital (345)</c:v>
                </c:pt>
                <c:pt idx="2">
                  <c:v>West Park Hospital (-)</c:v>
                </c:pt>
                <c:pt idx="3">
                  <c:v>Cannock Chase Hospital (44)</c:v>
                </c:pt>
              </c:strCache>
            </c:strRef>
          </c:cat>
          <c:val>
            <c:numRef>
              <c:f>Sheet1!$J$2:$J$5</c:f>
              <c:numCache>
                <c:formatCode>0.0;;</c:formatCode>
                <c:ptCount val="4"/>
                <c:pt idx="0">
                  <c:v>0</c:v>
                </c:pt>
                <c:pt idx="1">
                  <c:v>0</c:v>
                </c:pt>
                <c:pt idx="2">
                  <c:v>0</c:v>
                </c:pt>
                <c:pt idx="3">
                  <c:v>9.8818522909683502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1.3099878644496563</c:v>
                </c:pt>
                <c:pt idx="1">
                  <c:v>1.3775811335016606</c:v>
                </c:pt>
                <c:pt idx="2">
                  <c:v>0</c:v>
                </c:pt>
                <c:pt idx="3">
                  <c:v>0.11814770903164984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Sheet1!$G$2:$G$5</c:f>
              <c:numCache>
                <c:formatCode>0.0;;</c:formatCode>
                <c:ptCount val="4"/>
                <c:pt idx="0">
                  <c:v>8.5872589641739729</c:v>
                </c:pt>
                <c:pt idx="1">
                  <c:v>8.4957412959628211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Sheet1!$J$2:$J$5</c:f>
              <c:numCache>
                <c:formatCode>0.0;;</c:formatCode>
                <c:ptCount val="4"/>
                <c:pt idx="0">
                  <c:v>0</c:v>
                </c:pt>
                <c:pt idx="1">
                  <c:v>0</c:v>
                </c:pt>
                <c:pt idx="2">
                  <c:v>0</c:v>
                </c:pt>
                <c:pt idx="3">
                  <c:v>9.7772478310684487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1.4127410358260271</c:v>
                </c:pt>
                <c:pt idx="1">
                  <c:v>1.5042587040371789</c:v>
                </c:pt>
                <c:pt idx="2">
                  <c:v>0</c:v>
                </c:pt>
                <c:pt idx="3">
                  <c:v>0.22275216893155125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Sheet1!$G$2:$G$5</c:f>
              <c:numCache>
                <c:formatCode>0.0;;</c:formatCode>
                <c:ptCount val="4"/>
                <c:pt idx="0">
                  <c:v>7.4661002275725838</c:v>
                </c:pt>
                <c:pt idx="1">
                  <c:v>7.5048273807506414</c:v>
                </c:pt>
                <c:pt idx="2">
                  <c:v>0</c:v>
                </c:pt>
                <c:pt idx="3">
                  <c:v>7.8289715747744584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2.5338997724274162</c:v>
                </c:pt>
                <c:pt idx="1">
                  <c:v>2.4951726192493586</c:v>
                </c:pt>
                <c:pt idx="2">
                  <c:v>0</c:v>
                </c:pt>
                <c:pt idx="3">
                  <c:v>2.1710284252255416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New Cross Hospital (312)</c:v>
                </c:pt>
                <c:pt idx="2">
                  <c:v>West Park Hospital (-)</c:v>
                </c:pt>
                <c:pt idx="3">
                  <c:v>Cannock Chase Hospital (38)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New Cross Hospital (312)</c:v>
                </c:pt>
                <c:pt idx="2">
                  <c:v>West Park Hospital (-)</c:v>
                </c:pt>
                <c:pt idx="3">
                  <c:v>Cannock Chase Hospital (38)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New Cross Hospital (312)</c:v>
                </c:pt>
                <c:pt idx="2">
                  <c:v>West Park Hospital (-)</c:v>
                </c:pt>
                <c:pt idx="3">
                  <c:v>Cannock Chase Hospital (38)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New Cross Hospital (312)</c:v>
                </c:pt>
                <c:pt idx="2">
                  <c:v>West Park Hospital (-)</c:v>
                </c:pt>
                <c:pt idx="3">
                  <c:v>Cannock Chase Hospital (38)</c:v>
                </c:pt>
              </c:strCache>
            </c:strRef>
          </c:cat>
          <c:val>
            <c:numRef>
              <c:f>Sheet1!$G$2:$G$5</c:f>
              <c:numCache>
                <c:formatCode>0.0;;</c:formatCode>
                <c:ptCount val="4"/>
                <c:pt idx="0">
                  <c:v>7.4622228610478336</c:v>
                </c:pt>
                <c:pt idx="1">
                  <c:v>7.3839982436989269</c:v>
                </c:pt>
                <c:pt idx="2">
                  <c:v>0</c:v>
                </c:pt>
                <c:pt idx="3">
                  <c:v>8.2394136982601029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New Cross Hospital (312)</c:v>
                </c:pt>
                <c:pt idx="2">
                  <c:v>West Park Hospital (-)</c:v>
                </c:pt>
                <c:pt idx="3">
                  <c:v>Cannock Chase Hospital (38)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New Cross Hospital (312)</c:v>
                </c:pt>
                <c:pt idx="2">
                  <c:v>West Park Hospital (-)</c:v>
                </c:pt>
                <c:pt idx="3">
                  <c:v>Cannock Chase Hospital (38)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New Cross Hospital (312)</c:v>
                </c:pt>
                <c:pt idx="2">
                  <c:v>West Park Hospital (-)</c:v>
                </c:pt>
                <c:pt idx="3">
                  <c:v>Cannock Chase Hospital (38)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2.5377771389521664</c:v>
                </c:pt>
                <c:pt idx="1">
                  <c:v>2.6160017563010731</c:v>
                </c:pt>
                <c:pt idx="2">
                  <c:v>0</c:v>
                </c:pt>
                <c:pt idx="3">
                  <c:v>1.7605863017398971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New Cross Hospital (337)</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New Cross Hospital (337)</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New Cross Hospital (337)</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New Cross Hospital (337)</c:v>
                </c:pt>
                <c:pt idx="2">
                  <c:v>West Park Hospital (-)</c:v>
                </c:pt>
                <c:pt idx="3">
                  <c:v>Cannock Chase Hospital (44)</c:v>
                </c:pt>
              </c:strCache>
            </c:strRef>
          </c:cat>
          <c:val>
            <c:numRef>
              <c:f>Sheet1!$G$2:$G$5</c:f>
              <c:numCache>
                <c:formatCode>0.0;;</c:formatCode>
                <c:ptCount val="4"/>
                <c:pt idx="0">
                  <c:v>7.1753314306062759</c:v>
                </c:pt>
                <c:pt idx="1">
                  <c:v>7.1748445420928322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New Cross Hospital (337)</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New Cross Hospital (337)</c:v>
                </c:pt>
                <c:pt idx="2">
                  <c:v>West Park Hospital (-)</c:v>
                </c:pt>
                <c:pt idx="3">
                  <c:v>Cannock Chase Hospital (44)</c:v>
                </c:pt>
              </c:strCache>
            </c:strRef>
          </c:cat>
          <c:val>
            <c:numRef>
              <c:f>Sheet1!$I$2:$I$5</c:f>
              <c:numCache>
                <c:formatCode>0.0;;</c:formatCode>
                <c:ptCount val="4"/>
                <c:pt idx="0">
                  <c:v>0</c:v>
                </c:pt>
                <c:pt idx="1">
                  <c:v>0</c:v>
                </c:pt>
                <c:pt idx="2">
                  <c:v>0</c:v>
                </c:pt>
                <c:pt idx="3">
                  <c:v>8.4716577428436217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New Cross Hospital (337)</c:v>
                </c:pt>
                <c:pt idx="2">
                  <c:v>West Park Hospital (-)</c:v>
                </c:pt>
                <c:pt idx="3">
                  <c:v>Cannock Chase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2.8246685693937241</c:v>
                </c:pt>
                <c:pt idx="1">
                  <c:v>2.8251554579071678</c:v>
                </c:pt>
                <c:pt idx="2">
                  <c:v>0</c:v>
                </c:pt>
                <c:pt idx="3">
                  <c:v>1.5283422571563783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(44)</c:v>
                </c:pt>
              </c:strCache>
            </c:strRef>
          </c:cat>
          <c:val>
            <c:numRef>
              <c:f>Sheet1!$G$2:$G$5</c:f>
              <c:numCache>
                <c:formatCode>0.0;;</c:formatCode>
                <c:ptCount val="4"/>
                <c:pt idx="0">
                  <c:v>8.681373255639846</c:v>
                </c:pt>
                <c:pt idx="1">
                  <c:v>8.6088285107915148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(44)</c:v>
                </c:pt>
              </c:strCache>
            </c:strRef>
          </c:cat>
          <c:val>
            <c:numRef>
              <c:f>Sheet1!$J$2:$J$5</c:f>
              <c:numCache>
                <c:formatCode>0.0;;</c:formatCode>
                <c:ptCount val="4"/>
                <c:pt idx="0">
                  <c:v>0</c:v>
                </c:pt>
                <c:pt idx="1">
                  <c:v>0</c:v>
                </c:pt>
                <c:pt idx="2">
                  <c:v>0</c:v>
                </c:pt>
                <c:pt idx="3">
                  <c:v>9.8818522909683502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1.318626744360154</c:v>
                </c:pt>
                <c:pt idx="1">
                  <c:v>1.3911714892084852</c:v>
                </c:pt>
                <c:pt idx="2">
                  <c:v>0</c:v>
                </c:pt>
                <c:pt idx="3">
                  <c:v>0.11814770903164984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New Cross Hospital (309)</c:v>
                </c:pt>
                <c:pt idx="2">
                  <c:v>West Park Hospital (-)</c:v>
                </c:pt>
                <c:pt idx="3">
                  <c:v>Cannock Chase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New Cross Hospital (309)</c:v>
                </c:pt>
                <c:pt idx="2">
                  <c:v>West Park Hospital (-)</c:v>
                </c:pt>
                <c:pt idx="3">
                  <c:v>Cannock Chase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New Cross Hospital (309)</c:v>
                </c:pt>
                <c:pt idx="2">
                  <c:v>West Park Hospital (-)</c:v>
                </c:pt>
                <c:pt idx="3">
                  <c:v>Cannock Chase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New Cross Hospital (309)</c:v>
                </c:pt>
                <c:pt idx="2">
                  <c:v>West Park Hospital (-)</c:v>
                </c:pt>
                <c:pt idx="3">
                  <c:v>Cannock Chase Hospital (36)</c:v>
                </c:pt>
              </c:strCache>
            </c:strRef>
          </c:cat>
          <c:val>
            <c:numRef>
              <c:f>Sheet1!$G$2:$G$5</c:f>
              <c:numCache>
                <c:formatCode>0.0;;</c:formatCode>
                <c:ptCount val="4"/>
                <c:pt idx="0">
                  <c:v>7.4503085789199783</c:v>
                </c:pt>
                <c:pt idx="1">
                  <c:v>7.365593464906099</c:v>
                </c:pt>
                <c:pt idx="2">
                  <c:v>0</c:v>
                </c:pt>
                <c:pt idx="3">
                  <c:v>8.6138751595156009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New Cross Hospital (309)</c:v>
                </c:pt>
                <c:pt idx="2">
                  <c:v>West Park Hospital (-)</c:v>
                </c:pt>
                <c:pt idx="3">
                  <c:v>Cannock Chase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New Cross Hospital (309)</c:v>
                </c:pt>
                <c:pt idx="2">
                  <c:v>West Park Hospital (-)</c:v>
                </c:pt>
                <c:pt idx="3">
                  <c:v>Cannock Chase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New Cross Hospital (309)</c:v>
                </c:pt>
                <c:pt idx="2">
                  <c:v>West Park Hospital (-)</c:v>
                </c:pt>
                <c:pt idx="3">
                  <c:v>Cannock Chase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2.5496914210800217</c:v>
                </c:pt>
                <c:pt idx="1">
                  <c:v>2.634406535093901</c:v>
                </c:pt>
                <c:pt idx="2">
                  <c:v>0</c:v>
                </c:pt>
                <c:pt idx="3">
                  <c:v>1.3861248404843991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(342)</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(342)</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(342)</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(342)</c:v>
                </c:pt>
                <c:pt idx="2">
                  <c:v>West Park Hospital (-)</c:v>
                </c:pt>
                <c:pt idx="3">
                  <c:v>Cannock Chase Hospital (44)</c:v>
                </c:pt>
              </c:strCache>
            </c:strRef>
          </c:cat>
          <c:val>
            <c:numRef>
              <c:f>Sheet1!$G$2:$G$5</c:f>
              <c:numCache>
                <c:formatCode>0.0;;</c:formatCode>
                <c:ptCount val="4"/>
                <c:pt idx="0">
                  <c:v>9.4549979491857652</c:v>
                </c:pt>
                <c:pt idx="1">
                  <c:v>9.378156694105126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(342)</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(342)</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(398)</c:v>
                </c:pt>
                <c:pt idx="1">
                  <c:v>New Cross Hospital (342)</c:v>
                </c:pt>
                <c:pt idx="2">
                  <c:v>West Park Hospital (-)</c:v>
                </c:pt>
                <c:pt idx="3">
                  <c:v>Cannock Chase Hospital (44)</c:v>
                </c:pt>
              </c:strCache>
            </c:strRef>
          </c:cat>
          <c:val>
            <c:numRef>
              <c:f>Sheet1!$J$2:$J$5</c:f>
              <c:numCache>
                <c:formatCode>0.0;;</c:formatCode>
                <c:ptCount val="4"/>
                <c:pt idx="0">
                  <c:v>0</c:v>
                </c:pt>
                <c:pt idx="1">
                  <c:v>0</c:v>
                </c:pt>
                <c:pt idx="2">
                  <c:v>0</c:v>
                </c:pt>
                <c:pt idx="3">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0.54500205081423481</c:v>
                </c:pt>
                <c:pt idx="1">
                  <c:v>0.62184330589487402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New Cross Hospital (288)</c:v>
                </c:pt>
                <c:pt idx="2">
                  <c:v>West Park Hospital (-)</c:v>
                </c:pt>
                <c:pt idx="3">
                  <c:v>Cannock Chase Hospital (42)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New Cross Hospital (288)</c:v>
                </c:pt>
                <c:pt idx="2">
                  <c:v>West Park Hospital (-)</c:v>
                </c:pt>
                <c:pt idx="3">
                  <c:v>Cannock Chase Hospital (42)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New Cross Hospital (288)</c:v>
                </c:pt>
                <c:pt idx="2">
                  <c:v>West Park Hospital (-)</c:v>
                </c:pt>
                <c:pt idx="3">
                  <c:v>Cannock Chase Hospital (42)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New Cross Hospital (288)</c:v>
                </c:pt>
                <c:pt idx="2">
                  <c:v>West Park Hospital (-)</c:v>
                </c:pt>
                <c:pt idx="3">
                  <c:v>Cannock Chase Hospital (42)</c:v>
                </c:pt>
              </c:strCache>
            </c:strRef>
          </c:cat>
          <c:val>
            <c:numRef>
              <c:f>Sheet1!$G$2:$G$5</c:f>
              <c:numCache>
                <c:formatCode>0.0;;</c:formatCode>
                <c:ptCount val="4"/>
                <c:pt idx="0">
                  <c:v>8.6691568634576797</c:v>
                </c:pt>
                <c:pt idx="1">
                  <c:v>8.5803864575905049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New Cross Hospital (288)</c:v>
                </c:pt>
                <c:pt idx="2">
                  <c:v>West Park Hospital (-)</c:v>
                </c:pt>
                <c:pt idx="3">
                  <c:v>Cannock Chase Hospital (42)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New Cross Hospital (288)</c:v>
                </c:pt>
                <c:pt idx="2">
                  <c:v>West Park Hospital (-)</c:v>
                </c:pt>
                <c:pt idx="3">
                  <c:v>Cannock Chase Hospital (42)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New Cross Hospital (288)</c:v>
                </c:pt>
                <c:pt idx="2">
                  <c:v>West Park Hospital (-)</c:v>
                </c:pt>
                <c:pt idx="3">
                  <c:v>Cannock Chase Hospital (42)</c:v>
                </c:pt>
              </c:strCache>
            </c:strRef>
          </c:cat>
          <c:val>
            <c:numRef>
              <c:f>Sheet1!$J$2:$J$5</c:f>
              <c:numCache>
                <c:formatCode>0.0;;</c:formatCode>
                <c:ptCount val="4"/>
                <c:pt idx="0">
                  <c:v>0</c:v>
                </c:pt>
                <c:pt idx="1">
                  <c:v>0</c:v>
                </c:pt>
                <c:pt idx="2">
                  <c:v>0</c:v>
                </c:pt>
                <c:pt idx="3">
                  <c:v>9.8235198401078865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1.3308431365423203</c:v>
                </c:pt>
                <c:pt idx="1">
                  <c:v>1.4196135424094951</c:v>
                </c:pt>
                <c:pt idx="2">
                  <c:v>0</c:v>
                </c:pt>
                <c:pt idx="3">
                  <c:v>0.17648015989211352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New Cross Hospital (324)</c:v>
                </c:pt>
                <c:pt idx="2">
                  <c:v>West Park Hospital (-)</c:v>
                </c:pt>
                <c:pt idx="3">
                  <c:v>Cannock Chase Hospital (41)</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New Cross Hospital (324)</c:v>
                </c:pt>
                <c:pt idx="2">
                  <c:v>West Park Hospital (-)</c:v>
                </c:pt>
                <c:pt idx="3">
                  <c:v>Cannock Chase Hospital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New Cross Hospital (324)</c:v>
                </c:pt>
                <c:pt idx="2">
                  <c:v>West Park Hospital (-)</c:v>
                </c:pt>
                <c:pt idx="3">
                  <c:v>Cannock Chase Hospital (41)</c:v>
                </c:pt>
              </c:strCache>
            </c:strRef>
          </c:cat>
          <c:val>
            <c:numRef>
              <c:f>Sheet1!$F$2:$F$5</c:f>
              <c:numCache>
                <c:formatCode>0.0;;</c:formatCode>
                <c:ptCount val="4"/>
                <c:pt idx="0">
                  <c:v>0</c:v>
                </c:pt>
                <c:pt idx="1">
                  <c:v>7.9018711320038673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New Cross Hospital (324)</c:v>
                </c:pt>
                <c:pt idx="2">
                  <c:v>West Park Hospital (-)</c:v>
                </c:pt>
                <c:pt idx="3">
                  <c:v>Cannock Chase Hospital (41)</c:v>
                </c:pt>
              </c:strCache>
            </c:strRef>
          </c:cat>
          <c:val>
            <c:numRef>
              <c:f>Sheet1!$G$2:$G$5</c:f>
              <c:numCache>
                <c:formatCode>0.0;;</c:formatCode>
                <c:ptCount val="4"/>
                <c:pt idx="0">
                  <c:v>7.968637267373591</c:v>
                </c:pt>
                <c:pt idx="1">
                  <c:v>0</c:v>
                </c:pt>
                <c:pt idx="2">
                  <c:v>0</c:v>
                </c:pt>
                <c:pt idx="3">
                  <c:v>8.0322544587789473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New Cross Hospital (324)</c:v>
                </c:pt>
                <c:pt idx="2">
                  <c:v>West Park Hospital (-)</c:v>
                </c:pt>
                <c:pt idx="3">
                  <c:v>Cannock Chase Hospital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New Cross Hospital (324)</c:v>
                </c:pt>
                <c:pt idx="2">
                  <c:v>West Park Hospital (-)</c:v>
                </c:pt>
                <c:pt idx="3">
                  <c:v>Cannock Chase Hospital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New Cross Hospital (324)</c:v>
                </c:pt>
                <c:pt idx="2">
                  <c:v>West Park Hospital (-)</c:v>
                </c:pt>
                <c:pt idx="3">
                  <c:v>Cannock Chase Hospital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2.031362732626409</c:v>
                </c:pt>
                <c:pt idx="1">
                  <c:v>2.0981288679961327</c:v>
                </c:pt>
                <c:pt idx="2">
                  <c:v>0</c:v>
                </c:pt>
                <c:pt idx="3">
                  <c:v>1.9677455412210527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(79)</c:v>
                </c:pt>
                <c:pt idx="1">
                  <c:v>New Cross Hospital (65)</c:v>
                </c:pt>
                <c:pt idx="2">
                  <c:v>West Park Hospital (-)</c:v>
                </c:pt>
                <c:pt idx="3">
                  <c:v>Cannock Chase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(79)</c:v>
                </c:pt>
                <c:pt idx="1">
                  <c:v>New Cross Hospital (65)</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(79)</c:v>
                </c:pt>
                <c:pt idx="1">
                  <c:v>New Cross Hospital (65)</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(79)</c:v>
                </c:pt>
                <c:pt idx="1">
                  <c:v>New Cross Hospital (65)</c:v>
                </c:pt>
                <c:pt idx="2">
                  <c:v>West Park Hospital (-)</c:v>
                </c:pt>
                <c:pt idx="3">
                  <c:v>Cannock Chase Hospital (-)</c:v>
                </c:pt>
              </c:strCache>
            </c:strRef>
          </c:cat>
          <c:val>
            <c:numRef>
              <c:f>Sheet1!$G$2:$G$5</c:f>
              <c:numCache>
                <c:formatCode>0.0;;</c:formatCode>
                <c:ptCount val="4"/>
                <c:pt idx="0">
                  <c:v>8.6051597719002704</c:v>
                </c:pt>
                <c:pt idx="1">
                  <c:v>8.532256787919799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(79)</c:v>
                </c:pt>
                <c:pt idx="1">
                  <c:v>New Cross Hospital (65)</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(79)</c:v>
                </c:pt>
                <c:pt idx="1">
                  <c:v>New Cross Hospital (65)</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(79)</c:v>
                </c:pt>
                <c:pt idx="1">
                  <c:v>New Cross Hospital (65)</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1.3948402280997296</c:v>
                </c:pt>
                <c:pt idx="1">
                  <c:v>1.467743212080201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New Cross Hospital (63)</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New Cross Hospital (63)</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New Cross Hospital (63)</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New Cross Hospital (63)</c:v>
                </c:pt>
                <c:pt idx="2">
                  <c:v>West Park Hospital (-)</c:v>
                </c:pt>
                <c:pt idx="3">
                  <c:v>Cannock Chase Hospital (-)</c:v>
                </c:pt>
              </c:strCache>
            </c:strRef>
          </c:cat>
          <c:val>
            <c:numRef>
              <c:f>Sheet1!$G$2:$G$5</c:f>
              <c:numCache>
                <c:formatCode>0.0;;</c:formatCode>
                <c:ptCount val="4"/>
                <c:pt idx="0">
                  <c:v>7.8018202838057737</c:v>
                </c:pt>
                <c:pt idx="1">
                  <c:v>7.7689002189235694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New Cross Hospital (63)</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New Cross Hospital (63)</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New Cross Hospital (63)</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2.1981797161942263</c:v>
                </c:pt>
                <c:pt idx="1">
                  <c:v>2.2310997810764306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(41)</c:v>
                </c:pt>
                <c:pt idx="2">
                  <c:v>West Park Hospital (-)</c:v>
                </c:pt>
                <c:pt idx="3">
                  <c:v>Cannock Chase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(41)</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(41)</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(41)</c:v>
                </c:pt>
                <c:pt idx="2">
                  <c:v>West Park Hospital (-)</c:v>
                </c:pt>
                <c:pt idx="3">
                  <c:v>Cannock Chase Hospital (-)</c:v>
                </c:pt>
              </c:strCache>
            </c:strRef>
          </c:cat>
          <c:val>
            <c:numRef>
              <c:f>Sheet1!$G$2:$G$5</c:f>
              <c:numCache>
                <c:formatCode>0.0;;</c:formatCode>
                <c:ptCount val="4"/>
                <c:pt idx="0">
                  <c:v>7.5594260347104196</c:v>
                </c:pt>
                <c:pt idx="1">
                  <c:v>7.471329759090934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(41)</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(41)</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(41)</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2.4405739652895804</c:v>
                </c:pt>
                <c:pt idx="1">
                  <c:v>2.528670240909066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New Cross Hospital (121)</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New Cross Hospital (121)</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New Cross Hospital (121)</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New Cross Hospital (121)</c:v>
                </c:pt>
                <c:pt idx="2">
                  <c:v>West Park Hospital (-)</c:v>
                </c:pt>
                <c:pt idx="3">
                  <c:v>Cannock Chase Hospital (-)</c:v>
                </c:pt>
              </c:strCache>
            </c:strRef>
          </c:cat>
          <c:val>
            <c:numRef>
              <c:f>Sheet1!$G$2:$G$5</c:f>
              <c:numCache>
                <c:formatCode>0.0;;</c:formatCode>
                <c:ptCount val="4"/>
                <c:pt idx="0">
                  <c:v>8.5089966373388233</c:v>
                </c:pt>
                <c:pt idx="1">
                  <c:v>8.2279539725884856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New Cross Hospital (121)</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New Cross Hospital (121)</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New Cross Hospital (121)</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1.4910033626611767</c:v>
                </c:pt>
                <c:pt idx="1">
                  <c:v>1.7720460274115144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New Cross Hospital (100)</c:v>
                </c:pt>
                <c:pt idx="2">
                  <c:v>West Park Hospital (-)</c:v>
                </c:pt>
                <c:pt idx="3">
                  <c:v>Cannock Chase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New Cross Hospital (100)</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New Cross Hospital (100)</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New Cross Hospital (100)</c:v>
                </c:pt>
                <c:pt idx="2">
                  <c:v>West Park Hospital (-)</c:v>
                </c:pt>
                <c:pt idx="3">
                  <c:v>Cannock Chase Hospital (-)</c:v>
                </c:pt>
              </c:strCache>
            </c:strRef>
          </c:cat>
          <c:val>
            <c:numRef>
              <c:f>Sheet1!$G$2:$G$5</c:f>
              <c:numCache>
                <c:formatCode>0.0;;</c:formatCode>
                <c:ptCount val="4"/>
                <c:pt idx="0">
                  <c:v>8.1139616065931133</c:v>
                </c:pt>
                <c:pt idx="1">
                  <c:v>7.9606632049852797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New Cross Hospital (100)</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New Cross Hospital (100)</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New Cross Hospital (100)</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1.8860383934068867</c:v>
                </c:pt>
                <c:pt idx="1">
                  <c:v>2.0393367950147203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New Cross Hospital (78)</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New Cross Hospital (78)</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New Cross Hospital (78)</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New Cross Hospital (78)</c:v>
                </c:pt>
                <c:pt idx="2">
                  <c:v>West Park Hospital (-)</c:v>
                </c:pt>
                <c:pt idx="3">
                  <c:v>Cannock Chase Hospital (-)</c:v>
                </c:pt>
              </c:strCache>
            </c:strRef>
          </c:cat>
          <c:val>
            <c:numRef>
              <c:f>Sheet1!$G$2:$G$5</c:f>
              <c:numCache>
                <c:formatCode>0.0;;</c:formatCode>
                <c:ptCount val="4"/>
                <c:pt idx="0">
                  <c:v>6.2873806615366616</c:v>
                </c:pt>
                <c:pt idx="1">
                  <c:v>6.0876096849057086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New Cross Hospital (78)</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New Cross Hospital (78)</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New Cross Hospital (78)</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3.7126193384633384</c:v>
                </c:pt>
                <c:pt idx="1">
                  <c:v>3.9123903150942914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(39)</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(39)</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(39)</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(39)</c:v>
                </c:pt>
                <c:pt idx="2">
                  <c:v>West Park Hospital (-)</c:v>
                </c:pt>
                <c:pt idx="3">
                  <c:v>Cannock Chase Hospital (-)</c:v>
                </c:pt>
              </c:strCache>
            </c:strRef>
          </c:cat>
          <c:val>
            <c:numRef>
              <c:f>Sheet1!$G$2:$G$5</c:f>
              <c:numCache>
                <c:formatCode>0.0;;</c:formatCode>
                <c:ptCount val="4"/>
                <c:pt idx="0">
                  <c:v>7.1542517813973374</c:v>
                </c:pt>
                <c:pt idx="1">
                  <c:v>6.9128075234199606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(39)</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(39)</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New Cross Hospital (39)</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2.8457482186026626</c:v>
                </c:pt>
                <c:pt idx="1">
                  <c:v>3.0871924765800394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New Cross Hospital (41)</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New Cross Hospital (41)</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New Cross Hospital (41)</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New Cross Hospital (41)</c:v>
                </c:pt>
                <c:pt idx="2">
                  <c:v>West Park Hospital (-)</c:v>
                </c:pt>
                <c:pt idx="3">
                  <c:v>Cannock Chase Hospital (-)</c:v>
                </c:pt>
              </c:strCache>
            </c:strRef>
          </c:cat>
          <c:val>
            <c:numRef>
              <c:f>Sheet1!$G$2:$G$5</c:f>
              <c:numCache>
                <c:formatCode>0.0;;</c:formatCode>
                <c:ptCount val="4"/>
                <c:pt idx="0">
                  <c:v>7.0906295518300642</c:v>
                </c:pt>
                <c:pt idx="1">
                  <c:v>6.778865069405696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New Cross Hospital (41)</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New Cross Hospital (41)</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New Cross Hospital (41)</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2.9093704481699358</c:v>
                </c:pt>
                <c:pt idx="1">
                  <c:v>3.221134930594304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New Cross Hospital (333)</c:v>
                </c:pt>
                <c:pt idx="2">
                  <c:v>West Park Hospital (-)</c:v>
                </c:pt>
                <c:pt idx="3">
                  <c:v>Cannock Chase Hospital (43)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New Cross Hospital (333)</c:v>
                </c:pt>
                <c:pt idx="2">
                  <c:v>West Park Hospital (-)</c:v>
                </c:pt>
                <c:pt idx="3">
                  <c:v>Cannock Chase Hospital (43)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New Cross Hospital (333)</c:v>
                </c:pt>
                <c:pt idx="2">
                  <c:v>West Park Hospital (-)</c:v>
                </c:pt>
                <c:pt idx="3">
                  <c:v>Cannock Chase Hospital (43)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New Cross Hospital (333)</c:v>
                </c:pt>
                <c:pt idx="2">
                  <c:v>West Park Hospital (-)</c:v>
                </c:pt>
                <c:pt idx="3">
                  <c:v>Cannock Chase Hospital (43)</c:v>
                </c:pt>
              </c:strCache>
            </c:strRef>
          </c:cat>
          <c:val>
            <c:numRef>
              <c:f>Sheet1!$G$2:$G$5</c:f>
              <c:numCache>
                <c:formatCode>0.0;;</c:formatCode>
                <c:ptCount val="4"/>
                <c:pt idx="0">
                  <c:v>6.5689051184153513</c:v>
                </c:pt>
                <c:pt idx="1">
                  <c:v>6.4935980178424444</c:v>
                </c:pt>
                <c:pt idx="2">
                  <c:v>0</c:v>
                </c:pt>
                <c:pt idx="3">
                  <c:v>7.2775670844220048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New Cross Hospital (333)</c:v>
                </c:pt>
                <c:pt idx="2">
                  <c:v>West Park Hospital (-)</c:v>
                </c:pt>
                <c:pt idx="3">
                  <c:v>Cannock Chase Hospital (43)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New Cross Hospital (333)</c:v>
                </c:pt>
                <c:pt idx="2">
                  <c:v>West Park Hospital (-)</c:v>
                </c:pt>
                <c:pt idx="3">
                  <c:v>Cannock Chase Hospital (43)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New Cross Hospital (333)</c:v>
                </c:pt>
                <c:pt idx="2">
                  <c:v>West Park Hospital (-)</c:v>
                </c:pt>
                <c:pt idx="3">
                  <c:v>Cannock Chase Hospital (43)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3.4310948815846487</c:v>
                </c:pt>
                <c:pt idx="1">
                  <c:v>3.5064019821575556</c:v>
                </c:pt>
                <c:pt idx="2">
                  <c:v>0</c:v>
                </c:pt>
                <c:pt idx="3">
                  <c:v>2.7224329155779952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New Cross Hospital (253)</c:v>
                </c:pt>
                <c:pt idx="2">
                  <c:v>West Park Hospital (-)</c:v>
                </c:pt>
                <c:pt idx="3">
                  <c:v>Cannock Chase Hospital (32)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New Cross Hospital (253)</c:v>
                </c:pt>
                <c:pt idx="2">
                  <c:v>West Park Hospital (-)</c:v>
                </c:pt>
                <c:pt idx="3">
                  <c:v>Cannock Chase Hospital (32)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New Cross Hospital (253)</c:v>
                </c:pt>
                <c:pt idx="2">
                  <c:v>West Park Hospital (-)</c:v>
                </c:pt>
                <c:pt idx="3">
                  <c:v>Cannock Chase Hospital (32)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New Cross Hospital (253)</c:v>
                </c:pt>
                <c:pt idx="2">
                  <c:v>West Park Hospital (-)</c:v>
                </c:pt>
                <c:pt idx="3">
                  <c:v>Cannock Chase Hospital (32)</c:v>
                </c:pt>
              </c:strCache>
            </c:strRef>
          </c:cat>
          <c:val>
            <c:numRef>
              <c:f>Sheet1!$G$2:$G$5</c:f>
              <c:numCache>
                <c:formatCode>0.0;;</c:formatCode>
                <c:ptCount val="4"/>
                <c:pt idx="0">
                  <c:v>5.5265540928867551</c:v>
                </c:pt>
                <c:pt idx="1">
                  <c:v>5.4716583510839376</c:v>
                </c:pt>
                <c:pt idx="2">
                  <c:v>0</c:v>
                </c:pt>
                <c:pt idx="3">
                  <c:v>5.2673555807089194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New Cross Hospital (253)</c:v>
                </c:pt>
                <c:pt idx="2">
                  <c:v>West Park Hospital (-)</c:v>
                </c:pt>
                <c:pt idx="3">
                  <c:v>Cannock Chase Hospital (32)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New Cross Hospital (253)</c:v>
                </c:pt>
                <c:pt idx="2">
                  <c:v>West Park Hospital (-)</c:v>
                </c:pt>
                <c:pt idx="3">
                  <c:v>Cannock Chase Hospital (32)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New Cross Hospital (253)</c:v>
                </c:pt>
                <c:pt idx="2">
                  <c:v>West Park Hospital (-)</c:v>
                </c:pt>
                <c:pt idx="3">
                  <c:v>Cannock Chase Hospital (32)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4.4734459071132449</c:v>
                </c:pt>
                <c:pt idx="1">
                  <c:v>4.5283416489160624</c:v>
                </c:pt>
                <c:pt idx="2">
                  <c:v>0</c:v>
                </c:pt>
                <c:pt idx="3">
                  <c:v>4.7326444192910806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New Cross Hospital (141)</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New Cross Hospital (141)</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New Cross Hospital (141)</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New Cross Hospital (141)</c:v>
                </c:pt>
                <c:pt idx="2">
                  <c:v>West Park Hospital (-)</c:v>
                </c:pt>
                <c:pt idx="3">
                  <c:v>Cannock Chase Hospital (-)</c:v>
                </c:pt>
              </c:strCache>
            </c:strRef>
          </c:cat>
          <c:val>
            <c:numRef>
              <c:f>Sheet1!$G$2:$G$5</c:f>
              <c:numCache>
                <c:formatCode>0.0;;</c:formatCode>
                <c:ptCount val="4"/>
                <c:pt idx="0">
                  <c:v>8.1996152954537624</c:v>
                </c:pt>
                <c:pt idx="1">
                  <c:v>7.7145594128526449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New Cross Hospital (141)</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New Cross Hospital (141)</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(180)</c:v>
                </c:pt>
                <c:pt idx="1">
                  <c:v>New Cross Hospital (141)</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1.8003847045462376</c:v>
                </c:pt>
                <c:pt idx="1">
                  <c:v>2.2854405871473551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(44)</c:v>
                </c:pt>
              </c:strCache>
            </c:strRef>
          </c:cat>
          <c:val>
            <c:numRef>
              <c:f>Sheet1!$G$2:$G$5</c:f>
              <c:numCache>
                <c:formatCode>0.0;;</c:formatCode>
                <c:ptCount val="4"/>
                <c:pt idx="0">
                  <c:v>6.9073687670537707</c:v>
                </c:pt>
                <c:pt idx="1">
                  <c:v>6.7844772175275558</c:v>
                </c:pt>
                <c:pt idx="2">
                  <c:v>0</c:v>
                </c:pt>
                <c:pt idx="3">
                  <c:v>7.8566011407270793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New Cross Hospital (345)</c:v>
                </c:pt>
                <c:pt idx="2">
                  <c:v>West Park Hospital (-)</c:v>
                </c:pt>
                <c:pt idx="3">
                  <c:v>Cannock Chase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3.0926312329462293</c:v>
                </c:pt>
                <c:pt idx="1">
                  <c:v>3.2155227824724442</c:v>
                </c:pt>
                <c:pt idx="2">
                  <c:v>0</c:v>
                </c:pt>
                <c:pt idx="3">
                  <c:v>2.1433988592729207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New Cross Hospital (322)</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New Cross Hospital (322)</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New Cross Hospital (322)</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New Cross Hospital (322)</c:v>
                </c:pt>
                <c:pt idx="2">
                  <c:v>West Park Hospital (-)</c:v>
                </c:pt>
                <c:pt idx="3">
                  <c:v>Cannock Chase Hospital (44)</c:v>
                </c:pt>
              </c:strCache>
            </c:strRef>
          </c:cat>
          <c:val>
            <c:numRef>
              <c:f>Sheet1!$G$2:$G$5</c:f>
              <c:numCache>
                <c:formatCode>0.0;;</c:formatCode>
                <c:ptCount val="4"/>
                <c:pt idx="0">
                  <c:v>7.5800065304845354</c:v>
                </c:pt>
                <c:pt idx="1">
                  <c:v>7.5217857824721808</c:v>
                </c:pt>
                <c:pt idx="2">
                  <c:v>0</c:v>
                </c:pt>
                <c:pt idx="3">
                  <c:v>6.4493186375678802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New Cross Hospital (322)</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New Cross Hospital (322)</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New Cross Hospital (322)</c:v>
                </c:pt>
                <c:pt idx="2">
                  <c:v>West Park Hospital (-)</c:v>
                </c:pt>
                <c:pt idx="3">
                  <c:v>Cannock Chase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2.4199934695154646</c:v>
                </c:pt>
                <c:pt idx="1">
                  <c:v>2.4782142175278192</c:v>
                </c:pt>
                <c:pt idx="2">
                  <c:v>0</c:v>
                </c:pt>
                <c:pt idx="3">
                  <c:v>3.5506813624321198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New Cross Hospital (245)</c:v>
                </c:pt>
                <c:pt idx="2">
                  <c:v>West Park Hospital (-)</c:v>
                </c:pt>
                <c:pt idx="3">
                  <c:v>Cannock Chase Hospital (39)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New Cross Hospital (245)</c:v>
                </c:pt>
                <c:pt idx="2">
                  <c:v>West Park Hospital (-)</c:v>
                </c:pt>
                <c:pt idx="3">
                  <c:v>Cannock Chase Hospital (39)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New Cross Hospital (245)</c:v>
                </c:pt>
                <c:pt idx="2">
                  <c:v>West Park Hospital (-)</c:v>
                </c:pt>
                <c:pt idx="3">
                  <c:v>Cannock Chase Hospital (39)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New Cross Hospital (245)</c:v>
                </c:pt>
                <c:pt idx="2">
                  <c:v>West Park Hospital (-)</c:v>
                </c:pt>
                <c:pt idx="3">
                  <c:v>Cannock Chase Hospital (39)</c:v>
                </c:pt>
              </c:strCache>
            </c:strRef>
          </c:cat>
          <c:val>
            <c:numRef>
              <c:f>Sheet1!$G$2:$G$5</c:f>
              <c:numCache>
                <c:formatCode>0.0;;</c:formatCode>
                <c:ptCount val="4"/>
                <c:pt idx="0">
                  <c:v>8.8873319910815809</c:v>
                </c:pt>
                <c:pt idx="1">
                  <c:v>8.9066254738252066</c:v>
                </c:pt>
                <c:pt idx="2">
                  <c:v>0</c:v>
                </c:pt>
                <c:pt idx="3">
                  <c:v>9.2611415005132205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New Cross Hospital (245)</c:v>
                </c:pt>
                <c:pt idx="2">
                  <c:v>West Park Hospital (-)</c:v>
                </c:pt>
                <c:pt idx="3">
                  <c:v>Cannock Chase Hospital (39)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New Cross Hospital (245)</c:v>
                </c:pt>
                <c:pt idx="2">
                  <c:v>West Park Hospital (-)</c:v>
                </c:pt>
                <c:pt idx="3">
                  <c:v>Cannock Chase Hospital (39)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New Cross Hospital (245)</c:v>
                </c:pt>
                <c:pt idx="2">
                  <c:v>West Park Hospital (-)</c:v>
                </c:pt>
                <c:pt idx="3">
                  <c:v>Cannock Chase Hospital (39)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1.1126680089184191</c:v>
                </c:pt>
                <c:pt idx="1">
                  <c:v>1.0933745261747934</c:v>
                </c:pt>
                <c:pt idx="2">
                  <c:v>0</c:v>
                </c:pt>
                <c:pt idx="3">
                  <c:v>0.73885849948677951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New Cross Hospital (226)</c:v>
                </c:pt>
                <c:pt idx="2">
                  <c:v>West Park Hospital (-)</c:v>
                </c:pt>
                <c:pt idx="3">
                  <c:v>Cannock Chase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New Cross Hospital (226)</c:v>
                </c:pt>
                <c:pt idx="2">
                  <c:v>West Park Hospital (-)</c:v>
                </c:pt>
                <c:pt idx="3">
                  <c:v>Cannock Chase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New Cross Hospital (226)</c:v>
                </c:pt>
                <c:pt idx="2">
                  <c:v>West Park Hospital (-)</c:v>
                </c:pt>
                <c:pt idx="3">
                  <c:v>Cannock Chase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New Cross Hospital (226)</c:v>
                </c:pt>
                <c:pt idx="2">
                  <c:v>West Park Hospital (-)</c:v>
                </c:pt>
                <c:pt idx="3">
                  <c:v>Cannock Chase Hospital (36)</c:v>
                </c:pt>
              </c:strCache>
            </c:strRef>
          </c:cat>
          <c:val>
            <c:numRef>
              <c:f>Sheet1!$G$2:$G$5</c:f>
              <c:numCache>
                <c:formatCode>0.0;;</c:formatCode>
                <c:ptCount val="4"/>
                <c:pt idx="0">
                  <c:v>5.8814196902278546</c:v>
                </c:pt>
                <c:pt idx="1">
                  <c:v>5.6989976453072329</c:v>
                </c:pt>
                <c:pt idx="2">
                  <c:v>0</c:v>
                </c:pt>
                <c:pt idx="3">
                  <c:v>7.2040569853880436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New Cross Hospital (226)</c:v>
                </c:pt>
                <c:pt idx="2">
                  <c:v>West Park Hospital (-)</c:v>
                </c:pt>
                <c:pt idx="3">
                  <c:v>Cannock Chase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New Cross Hospital (226)</c:v>
                </c:pt>
                <c:pt idx="2">
                  <c:v>West Park Hospital (-)</c:v>
                </c:pt>
                <c:pt idx="3">
                  <c:v>Cannock Chase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New Cross Hospital (226)</c:v>
                </c:pt>
                <c:pt idx="2">
                  <c:v>West Park Hospital (-)</c:v>
                </c:pt>
                <c:pt idx="3">
                  <c:v>Cannock Chase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4.1185803097721454</c:v>
                </c:pt>
                <c:pt idx="1">
                  <c:v>4.3010023546927671</c:v>
                </c:pt>
                <c:pt idx="2">
                  <c:v>0</c:v>
                </c:pt>
                <c:pt idx="3">
                  <c:v>2.7959430146119564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New Cross Hospital (269)</c:v>
                </c:pt>
                <c:pt idx="2">
                  <c:v>West Park Hospital (-)</c:v>
                </c:pt>
                <c:pt idx="3">
                  <c:v>Cannock Chase Hospital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New Cross Hospital (269)</c:v>
                </c:pt>
                <c:pt idx="2">
                  <c:v>West Park Hospital (-)</c:v>
                </c:pt>
                <c:pt idx="3">
                  <c:v>Cannock Chase Hospital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New Cross Hospital (269)</c:v>
                </c:pt>
                <c:pt idx="2">
                  <c:v>West Park Hospital (-)</c:v>
                </c:pt>
                <c:pt idx="3">
                  <c:v>Cannock Chase Hospital (40)</c:v>
                </c:pt>
              </c:strCache>
            </c:strRef>
          </c:cat>
          <c:val>
            <c:numRef>
              <c:f>Sheet1!$F$2:$F$5</c:f>
              <c:numCache>
                <c:formatCode>0.0;;</c:formatCode>
                <c:ptCount val="4"/>
                <c:pt idx="0">
                  <c:v>3.8857442374702811</c:v>
                </c:pt>
                <c:pt idx="1">
                  <c:v>3.8003387589061872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New Cross Hospital (269)</c:v>
                </c:pt>
                <c:pt idx="2">
                  <c:v>West Park Hospital (-)</c:v>
                </c:pt>
                <c:pt idx="3">
                  <c:v>Cannock Chase Hospital (40)</c:v>
                </c:pt>
              </c:strCache>
            </c:strRef>
          </c:cat>
          <c:val>
            <c:numRef>
              <c:f>Sheet1!$G$2:$G$5</c:f>
              <c:numCache>
                <c:formatCode>0.0;;</c:formatCode>
                <c:ptCount val="4"/>
                <c:pt idx="0">
                  <c:v>0</c:v>
                </c:pt>
                <c:pt idx="1">
                  <c:v>0</c:v>
                </c:pt>
                <c:pt idx="2">
                  <c:v>0</c:v>
                </c:pt>
                <c:pt idx="3">
                  <c:v>3.8168834801295199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New Cross Hospital (269)</c:v>
                </c:pt>
                <c:pt idx="2">
                  <c:v>West Park Hospital (-)</c:v>
                </c:pt>
                <c:pt idx="3">
                  <c:v>Cannock Chase Hospital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New Cross Hospital (269)</c:v>
                </c:pt>
                <c:pt idx="2">
                  <c:v>West Park Hospital (-)</c:v>
                </c:pt>
                <c:pt idx="3">
                  <c:v>Cannock Chase Hospital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New Cross Hospital (269)</c:v>
                </c:pt>
                <c:pt idx="2">
                  <c:v>West Park Hospital (-)</c:v>
                </c:pt>
                <c:pt idx="3">
                  <c:v>Cannock Chase Hospital (40)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6.1142557625297194</c:v>
                </c:pt>
                <c:pt idx="1">
                  <c:v>6.1996612410938123</c:v>
                </c:pt>
                <c:pt idx="2">
                  <c:v>0</c:v>
                </c:pt>
                <c:pt idx="3">
                  <c:v>6.1831165198704801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New Cross Hospital (315)</c:v>
                </c:pt>
                <c:pt idx="2">
                  <c:v>West Park Hospital (-)</c:v>
                </c:pt>
                <c:pt idx="3">
                  <c:v>Cannock Chase Hospital (42)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New Cross Hospital (315)</c:v>
                </c:pt>
                <c:pt idx="2">
                  <c:v>West Park Hospital (-)</c:v>
                </c:pt>
                <c:pt idx="3">
                  <c:v>Cannock Chase Hospital (42)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New Cross Hospital (315)</c:v>
                </c:pt>
                <c:pt idx="2">
                  <c:v>West Park Hospital (-)</c:v>
                </c:pt>
                <c:pt idx="3">
                  <c:v>Cannock Chase Hospital (42)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New Cross Hospital (315)</c:v>
                </c:pt>
                <c:pt idx="2">
                  <c:v>West Park Hospital (-)</c:v>
                </c:pt>
                <c:pt idx="3">
                  <c:v>Cannock Chase Hospital (42)</c:v>
                </c:pt>
              </c:strCache>
            </c:strRef>
          </c:cat>
          <c:val>
            <c:numRef>
              <c:f>Sheet1!$G$2:$G$5</c:f>
              <c:numCache>
                <c:formatCode>0.0;;</c:formatCode>
                <c:ptCount val="4"/>
                <c:pt idx="0">
                  <c:v>6.6329808001909836</c:v>
                </c:pt>
                <c:pt idx="1">
                  <c:v>6.4781514033226184</c:v>
                </c:pt>
                <c:pt idx="2">
                  <c:v>0</c:v>
                </c:pt>
                <c:pt idx="3">
                  <c:v>7.5539658958855549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New Cross Hospital (315)</c:v>
                </c:pt>
                <c:pt idx="2">
                  <c:v>West Park Hospital (-)</c:v>
                </c:pt>
                <c:pt idx="3">
                  <c:v>Cannock Chase Hospital (42)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New Cross Hospital (315)</c:v>
                </c:pt>
                <c:pt idx="2">
                  <c:v>West Park Hospital (-)</c:v>
                </c:pt>
                <c:pt idx="3">
                  <c:v>Cannock Chase Hospital (42)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New Cross Hospital (315)</c:v>
                </c:pt>
                <c:pt idx="2">
                  <c:v>West Park Hospital (-)</c:v>
                </c:pt>
                <c:pt idx="3">
                  <c:v>Cannock Chase Hospital (42)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3.3670191998090164</c:v>
                </c:pt>
                <c:pt idx="1">
                  <c:v>3.5218485966773816</c:v>
                </c:pt>
                <c:pt idx="2">
                  <c:v>0</c:v>
                </c:pt>
                <c:pt idx="3">
                  <c:v>2.4460341041144451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New Cross Hospital (310)</c:v>
                </c:pt>
                <c:pt idx="2">
                  <c:v>West Park Hospital (-)</c:v>
                </c:pt>
                <c:pt idx="3">
                  <c:v>Cannock Chase Hospital (43)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New Cross Hospital (310)</c:v>
                </c:pt>
                <c:pt idx="2">
                  <c:v>West Park Hospital (-)</c:v>
                </c:pt>
                <c:pt idx="3">
                  <c:v>Cannock Chase Hospital (43)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New Cross Hospital (310)</c:v>
                </c:pt>
                <c:pt idx="2">
                  <c:v>West Park Hospital (-)</c:v>
                </c:pt>
                <c:pt idx="3">
                  <c:v>Cannock Chase Hospital (43)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New Cross Hospital (310)</c:v>
                </c:pt>
                <c:pt idx="2">
                  <c:v>West Park Hospital (-)</c:v>
                </c:pt>
                <c:pt idx="3">
                  <c:v>Cannock Chase Hospital (43)</c:v>
                </c:pt>
              </c:strCache>
            </c:strRef>
          </c:cat>
          <c:val>
            <c:numRef>
              <c:f>Sheet1!$G$2:$G$5</c:f>
              <c:numCache>
                <c:formatCode>0.0;;</c:formatCode>
                <c:ptCount val="4"/>
                <c:pt idx="0">
                  <c:v>7.407951294728524</c:v>
                </c:pt>
                <c:pt idx="1">
                  <c:v>7.3477183798510044</c:v>
                </c:pt>
                <c:pt idx="2">
                  <c:v>0</c:v>
                </c:pt>
                <c:pt idx="3">
                  <c:v>8.0770825432541784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New Cross Hospital (310)</c:v>
                </c:pt>
                <c:pt idx="2">
                  <c:v>West Park Hospital (-)</c:v>
                </c:pt>
                <c:pt idx="3">
                  <c:v>Cannock Chase Hospital (43)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New Cross Hospital (310)</c:v>
                </c:pt>
                <c:pt idx="2">
                  <c:v>West Park Hospital (-)</c:v>
                </c:pt>
                <c:pt idx="3">
                  <c:v>Cannock Chase Hospital (43)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New Cross Hospital (310)</c:v>
                </c:pt>
                <c:pt idx="2">
                  <c:v>West Park Hospital (-)</c:v>
                </c:pt>
                <c:pt idx="3">
                  <c:v>Cannock Chase Hospital (43)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2.592048705271476</c:v>
                </c:pt>
                <c:pt idx="1">
                  <c:v>2.6522816201489956</c:v>
                </c:pt>
                <c:pt idx="2">
                  <c:v>0</c:v>
                </c:pt>
                <c:pt idx="3">
                  <c:v>1.9229174567458216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New Cross Hospital (181)</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New Cross Hospital (181)</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New Cross Hospital (181)</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New Cross Hospital (181)</c:v>
                </c:pt>
                <c:pt idx="2">
                  <c:v>West Park Hospital (-)</c:v>
                </c:pt>
                <c:pt idx="3">
                  <c:v>Cannock Chase Hospital (-)</c:v>
                </c:pt>
              </c:strCache>
            </c:strRef>
          </c:cat>
          <c:val>
            <c:numRef>
              <c:f>Sheet1!$G$2:$G$5</c:f>
              <c:numCache>
                <c:formatCode>0.0;;</c:formatCode>
                <c:ptCount val="4"/>
                <c:pt idx="0">
                  <c:v>7.738195219606272</c:v>
                </c:pt>
                <c:pt idx="1">
                  <c:v>7.3967046224256743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New Cross Hospital (181)</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New Cross Hospital (181)</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New Cross Hospital (181)</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2.261804780393728</c:v>
                </c:pt>
                <c:pt idx="1">
                  <c:v>2.6032953775743257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(251)</c:v>
                </c:pt>
                <c:pt idx="1">
                  <c:v>New Cross Hospital (209)</c:v>
                </c:pt>
                <c:pt idx="2">
                  <c:v>West Park Hospital (-)</c:v>
                </c:pt>
                <c:pt idx="3">
                  <c:v>Cannock Chase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(251)</c:v>
                </c:pt>
                <c:pt idx="1">
                  <c:v>New Cross Hospital (209)</c:v>
                </c:pt>
                <c:pt idx="2">
                  <c:v>West Park Hospital (-)</c:v>
                </c:pt>
                <c:pt idx="3">
                  <c:v>Cannock Chase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(251)</c:v>
                </c:pt>
                <c:pt idx="1">
                  <c:v>New Cross Hospital (209)</c:v>
                </c:pt>
                <c:pt idx="2">
                  <c:v>West Park Hospital (-)</c:v>
                </c:pt>
                <c:pt idx="3">
                  <c:v>Cannock Chase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(251)</c:v>
                </c:pt>
                <c:pt idx="1">
                  <c:v>New Cross Hospital (209)</c:v>
                </c:pt>
                <c:pt idx="2">
                  <c:v>West Park Hospital (-)</c:v>
                </c:pt>
                <c:pt idx="3">
                  <c:v>Cannock Chase Hospital (-)</c:v>
                </c:pt>
              </c:strCache>
            </c:strRef>
          </c:cat>
          <c:val>
            <c:numRef>
              <c:f>Sheet1!$G$2:$G$5</c:f>
              <c:numCache>
                <c:formatCode>0.0;;</c:formatCode>
                <c:ptCount val="4"/>
                <c:pt idx="0">
                  <c:v>6.3449150048182137</c:v>
                </c:pt>
                <c:pt idx="1">
                  <c:v>6.1446702322687878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(251)</c:v>
                </c:pt>
                <c:pt idx="1">
                  <c:v>New Cross Hospital (209)</c:v>
                </c:pt>
                <c:pt idx="2">
                  <c:v>West Park Hospital (-)</c:v>
                </c:pt>
                <c:pt idx="3">
                  <c:v>Cannock Chase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(251)</c:v>
                </c:pt>
                <c:pt idx="1">
                  <c:v>New Cross Hospital (209)</c:v>
                </c:pt>
                <c:pt idx="2">
                  <c:v>West Park Hospital (-)</c:v>
                </c:pt>
                <c:pt idx="3">
                  <c:v>Cannock Chase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(251)</c:v>
                </c:pt>
                <c:pt idx="1">
                  <c:v>New Cross Hospital (209)</c:v>
                </c:pt>
                <c:pt idx="2">
                  <c:v>West Park Hospital (-)</c:v>
                </c:pt>
                <c:pt idx="3">
                  <c:v>Cannock Chase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3.6550849951817863</c:v>
                </c:pt>
                <c:pt idx="1">
                  <c:v>3.8553297677312122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Sheet1!$E$2:$E$5</c:f>
              <c:numCache>
                <c:formatCode>0.0;;</c:formatCode>
                <c:ptCount val="4"/>
                <c:pt idx="0">
                  <c:v>0</c:v>
                </c:pt>
                <c:pt idx="1">
                  <c:v>8.7159246346474752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Sheet1!$G$2:$G$5</c:f>
              <c:numCache>
                <c:formatCode>0.0;;</c:formatCode>
                <c:ptCount val="4"/>
                <c:pt idx="0">
                  <c:v>8.7391006234356521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(341)</c:v>
                </c:pt>
                <c:pt idx="2">
                  <c:v>West Park Hospital (-)</c:v>
                </c:pt>
                <c:pt idx="3">
                  <c:v>Cannock Chase Hospital (43)</c:v>
                </c:pt>
              </c:strCache>
            </c:strRef>
          </c:cat>
          <c:val>
            <c:numRef>
              <c:f>Sheet1!$J$2:$J$5</c:f>
              <c:numCache>
                <c:formatCode>0.0;;</c:formatCode>
                <c:ptCount val="4"/>
                <c:pt idx="0">
                  <c:v>0</c:v>
                </c:pt>
                <c:pt idx="1">
                  <c:v>0</c:v>
                </c:pt>
                <c:pt idx="2">
                  <c:v>0</c:v>
                </c:pt>
                <c:pt idx="3">
                  <c:v>9.786668457910805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1.2608993765643479</c:v>
                </c:pt>
                <c:pt idx="1">
                  <c:v>1.2840753653525248</c:v>
                </c:pt>
                <c:pt idx="2">
                  <c:v>0</c:v>
                </c:pt>
                <c:pt idx="3">
                  <c:v>0.21333154208919503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(340)</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(340)</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(340)</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(340)</c:v>
                </c:pt>
                <c:pt idx="2">
                  <c:v>West Park Hospital (-)</c:v>
                </c:pt>
                <c:pt idx="3">
                  <c:v>Cannock Chase Hospital (44)</c:v>
                </c:pt>
              </c:strCache>
            </c:strRef>
          </c:cat>
          <c:val>
            <c:numRef>
              <c:f>Sheet1!$G$2:$G$5</c:f>
              <c:numCache>
                <c:formatCode>0.0;;</c:formatCode>
                <c:ptCount val="4"/>
                <c:pt idx="0">
                  <c:v>8.9749502342416836</c:v>
                </c:pt>
                <c:pt idx="1">
                  <c:v>8.9818366642750522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(340)</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(340)</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New Cross Hospital (340)</c:v>
                </c:pt>
                <c:pt idx="2">
                  <c:v>West Park Hospital (-)</c:v>
                </c:pt>
                <c:pt idx="3">
                  <c:v>Cannock Chase Hospital (44)</c:v>
                </c:pt>
              </c:strCache>
            </c:strRef>
          </c:cat>
          <c:val>
            <c:numRef>
              <c:f>Sheet1!$J$2:$J$5</c:f>
              <c:numCache>
                <c:formatCode>0.0;;</c:formatCode>
                <c:ptCount val="4"/>
                <c:pt idx="0">
                  <c:v>0</c:v>
                </c:pt>
                <c:pt idx="1">
                  <c:v>0</c:v>
                </c:pt>
                <c:pt idx="2">
                  <c:v>0</c:v>
                </c:pt>
                <c:pt idx="3">
                  <c:v>9.8279131720312058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1.0250497657583164</c:v>
                </c:pt>
                <c:pt idx="1">
                  <c:v>1.0181633357249478</c:v>
                </c:pt>
                <c:pt idx="2">
                  <c:v>0</c:v>
                </c:pt>
                <c:pt idx="3">
                  <c:v>0.17208682796879415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New Cross Hospital (338)</c:v>
                </c:pt>
                <c:pt idx="2">
                  <c:v>West Park Hospital (-)</c:v>
                </c:pt>
                <c:pt idx="3">
                  <c:v>Cannock Chase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New Cross Hospital (338)</c:v>
                </c:pt>
                <c:pt idx="2">
                  <c:v>West Park Hospital (-)</c:v>
                </c:pt>
                <c:pt idx="3">
                  <c:v>Cannock Chase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New Cross Hospital (338)</c:v>
                </c:pt>
                <c:pt idx="2">
                  <c:v>West Park Hospital (-)</c:v>
                </c:pt>
                <c:pt idx="3">
                  <c:v>Cannock Chase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New Cross Hospital (338)</c:v>
                </c:pt>
                <c:pt idx="2">
                  <c:v>West Park Hospital (-)</c:v>
                </c:pt>
                <c:pt idx="3">
                  <c:v>Cannock Chase Hospital (44)</c:v>
                </c:pt>
              </c:strCache>
            </c:strRef>
          </c:cat>
          <c:val>
            <c:numRef>
              <c:f>Sheet1!$G$2:$G$5</c:f>
              <c:numCache>
                <c:formatCode>0.0;;</c:formatCode>
                <c:ptCount val="4"/>
                <c:pt idx="0">
                  <c:v>7.9578400776861962</c:v>
                </c:pt>
                <c:pt idx="1">
                  <c:v>7.8974404708271218</c:v>
                </c:pt>
                <c:pt idx="2">
                  <c:v>0</c:v>
                </c:pt>
                <c:pt idx="3">
                  <c:v>8.9252700810413899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New Cross Hospital (338)</c:v>
                </c:pt>
                <c:pt idx="2">
                  <c:v>West Park Hospital (-)</c:v>
                </c:pt>
                <c:pt idx="3">
                  <c:v>Cannock Chase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New Cross Hospital (338)</c:v>
                </c:pt>
                <c:pt idx="2">
                  <c:v>West Park Hospital (-)</c:v>
                </c:pt>
                <c:pt idx="3">
                  <c:v>Cannock Chase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New Cross Hospital (338)</c:v>
                </c:pt>
                <c:pt idx="2">
                  <c:v>West Park Hospital (-)</c:v>
                </c:pt>
                <c:pt idx="3">
                  <c:v>Cannock Chase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2.0421599223138038</c:v>
                </c:pt>
                <c:pt idx="1">
                  <c:v>2.1025595291728782</c:v>
                </c:pt>
                <c:pt idx="2">
                  <c:v>0</c:v>
                </c:pt>
                <c:pt idx="3">
                  <c:v>1.0747299189586101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7.3401805077158766</c:v>
                </c:pt>
                <c:pt idx="1">
                  <c:v>7.1115917264157034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8.0975291144075179</c:v>
                </c:pt>
                <c:pt idx="1">
                  <c:v>7.9439177782972816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3">
                  <c:v>6.6048742859187106</c:v>
                </c:pt>
                <c:pt idx="4">
                  <c:v>6.7220463518229989</c:v>
                </c:pt>
                <c:pt idx="5">
                  <c:v>6.4002660034546999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6.333481054899285</c:v>
                </c:pt>
                <c:pt idx="1">
                  <c:v>6.8732600004997257</c:v>
                </c:pt>
                <c:pt idx="2">
                  <c:v>6.2266978297362447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8.1005523025654149</c:v>
                </c:pt>
                <c:pt idx="1">
                  <c:v>8.2000585628449745</c:v>
                </c:pt>
                <c:pt idx="2">
                  <c:v>8.0564223316965968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7.9514591561390562</c:v>
                </c:pt>
                <c:pt idx="1">
                  <c:v>8.2299189628573455</c:v>
                </c:pt>
                <c:pt idx="2">
                  <c:v>8.1930204833467908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8.6625663073496479</c:v>
                </c:pt>
                <c:pt idx="1">
                  <c:v>9.1967716813136136</c:v>
                </c:pt>
                <c:pt idx="2">
                  <c:v>8.945853314159173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3.0541315901446131</c:v>
                </c:pt>
                <c:pt idx="1">
                  <c:v>3.4526814173525011</c:v>
                </c:pt>
                <c:pt idx="2">
                  <c:v>3.3452328205607551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3">
                  <c:v>9.0671512712778437</c:v>
                </c:pt>
                <c:pt idx="4">
                  <c:v>9.1135594814581466</c:v>
                </c:pt>
                <c:pt idx="5">
                  <c:v>8.9855330960142137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3">
                  <c:v>7.8433879700764662</c:v>
                </c:pt>
                <c:pt idx="4">
                  <c:v>8.1404822722230747</c:v>
                </c:pt>
                <c:pt idx="5">
                  <c:v>8.2935945358625016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3">
                  <c:v>7.4283722831114121</c:v>
                </c:pt>
                <c:pt idx="4">
                  <c:v>7.6706554485772251</c:v>
                </c:pt>
                <c:pt idx="5">
                  <c:v>7.6307648510102606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8.2271012597651509</c:v>
                </c:pt>
                <c:pt idx="1">
                  <c:v>7.7533804365735977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6.5384378149662474</c:v>
                </c:pt>
                <c:pt idx="1">
                  <c:v>6.1252904151750869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3">
                  <c:v>9.3906839415035748</c:v>
                </c:pt>
                <c:pt idx="4">
                  <c:v>9.5606557181536633</c:v>
                </c:pt>
                <c:pt idx="5">
                  <c:v>9.367949264580826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3">
                  <c:v>8.4848947353998145</c:v>
                </c:pt>
                <c:pt idx="4">
                  <c:v>8.7122108723084697</c:v>
                </c:pt>
                <c:pt idx="5">
                  <c:v>8.5731636078246503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3">
                  <c:v>8.9507554975729544</c:v>
                </c:pt>
                <c:pt idx="4">
                  <c:v>9.1354777699233907</c:v>
                </c:pt>
                <c:pt idx="5">
                  <c:v>8.9387262909443201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3">
                  <c:v>8.0795717014796118</c:v>
                </c:pt>
                <c:pt idx="4">
                  <c:v>8.8160006130513509</c:v>
                </c:pt>
                <c:pt idx="5">
                  <c:v>8.6794758169435582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3">
                  <c:v>8.3945317935139503</c:v>
                </c:pt>
                <c:pt idx="4">
                  <c:v>8.7018045842872542</c:v>
                </c:pt>
                <c:pt idx="5">
                  <c:v>8.5010976704346586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3">
                  <c:v>8.6033284192274007</c:v>
                </c:pt>
                <c:pt idx="4">
                  <c:v>8.8075644245743003</c:v>
                </c:pt>
                <c:pt idx="5">
                  <c:v>8.6900121355503437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3">
                  <c:v>8.2244104179675919</c:v>
                </c:pt>
                <c:pt idx="4">
                  <c:v>8.8103519549468299</c:v>
                </c:pt>
                <c:pt idx="5">
                  <c:v>8.5872589641739729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3">
                  <c:v>7.2367242000249501</c:v>
                </c:pt>
                <c:pt idx="4">
                  <c:v>7.3417394599093528</c:v>
                </c:pt>
                <c:pt idx="5">
                  <c:v>7.4661002275725838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3">
                  <c:v>7.8947240120359252</c:v>
                </c:pt>
                <c:pt idx="4">
                  <c:v>7.8952416955676732</c:v>
                </c:pt>
                <c:pt idx="5">
                  <c:v>7.4622228610478336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3">
                  <c:v>6.6718543449072758</c:v>
                </c:pt>
                <c:pt idx="4">
                  <c:v>7.2218641894404776</c:v>
                </c:pt>
                <c:pt idx="5">
                  <c:v>7.1753314306062759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3">
                  <c:v>8.7204435502345987</c:v>
                </c:pt>
                <c:pt idx="4">
                  <c:v>8.9952674854214099</c:v>
                </c:pt>
                <c:pt idx="5">
                  <c:v>8.681373255639846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3">
                  <c:v>7.3809920617929663</c:v>
                </c:pt>
                <c:pt idx="4">
                  <c:v>7.9372274011871564</c:v>
                </c:pt>
                <c:pt idx="5">
                  <c:v>7.4503085789199783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3">
                  <c:v>9.5240102532036968</c:v>
                </c:pt>
                <c:pt idx="4">
                  <c:v>9.5406193389432481</c:v>
                </c:pt>
                <c:pt idx="5">
                  <c:v>9.4549979491857652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3">
                  <c:v>8.6314257216887356</c:v>
                </c:pt>
                <c:pt idx="4">
                  <c:v>8.9793192298360953</c:v>
                </c:pt>
                <c:pt idx="5">
                  <c:v>8.6691568634576797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3">
                  <c:v>8.0770115373215781</c:v>
                </c:pt>
                <c:pt idx="4">
                  <c:v>8.1282146024240589</c:v>
                </c:pt>
                <c:pt idx="5">
                  <c:v>7.968637267373591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6.7038864348903271</c:v>
                </c:pt>
                <c:pt idx="1">
                  <c:v>7.1542517813973374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7.3264061008270938</c:v>
                </c:pt>
                <c:pt idx="1">
                  <c:v>7.0906295518300642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3">
                  <c:v>6.1462856273753808</c:v>
                </c:pt>
                <c:pt idx="4">
                  <c:v>6.7174236922610477</c:v>
                </c:pt>
                <c:pt idx="5">
                  <c:v>6.5689051184153513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3">
                  <c:v>8.0835539359627973</c:v>
                </c:pt>
                <c:pt idx="4">
                  <c:v>8.5036190838443471</c:v>
                </c:pt>
                <c:pt idx="5">
                  <c:v>8.1996152954537624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3">
                  <c:v>6.2587485874350177</c:v>
                </c:pt>
                <c:pt idx="4">
                  <c:v>6.7831551580545204</c:v>
                </c:pt>
                <c:pt idx="5">
                  <c:v>6.9073687670537707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3">
                  <c:v>7.4843378293635849</c:v>
                </c:pt>
                <c:pt idx="4">
                  <c:v>8.1024588235876855</c:v>
                </c:pt>
                <c:pt idx="5">
                  <c:v>7.5800065304845354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2">
                  <c:v>8.9170282452583809</c:v>
                </c:pt>
                <c:pt idx="3">
                  <c:v>9.0295264203280965</c:v>
                </c:pt>
                <c:pt idx="4">
                  <c:v>8.8873319910815809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3">
                  <c:v>4.0063742505042246</c:v>
                </c:pt>
                <c:pt idx="4">
                  <c:v>4.299042580672217</c:v>
                </c:pt>
                <c:pt idx="5">
                  <c:v>3.8857442374702811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3">
                  <c:v>6.4428568391478427</c:v>
                </c:pt>
                <c:pt idx="4">
                  <c:v>6.8848538737604663</c:v>
                </c:pt>
                <c:pt idx="5">
                  <c:v>6.6329808001909836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3">
                  <c:v>7.4611968012233847</c:v>
                </c:pt>
                <c:pt idx="4">
                  <c:v>8.3175259596577398</c:v>
                </c:pt>
                <c:pt idx="5">
                  <c:v>7.407951294728524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3">
                  <c:v>7.5910134543108727</c:v>
                </c:pt>
                <c:pt idx="4">
                  <c:v>7.9085259903052592</c:v>
                </c:pt>
                <c:pt idx="5">
                  <c:v>7.738195219606272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6.538873660172098</c:v>
                </c:pt>
                <c:pt idx="1">
                  <c:v>6.3449150048182137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8.8439817908836567</c:v>
                </c:pt>
                <c:pt idx="1">
                  <c:v>9.0459424187457973</c:v>
                </c:pt>
                <c:pt idx="2">
                  <c:v>8.7391006234356521</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3">
                  <c:v>9.0216940235979557</c:v>
                </c:pt>
                <c:pt idx="4">
                  <c:v>9.0944740744537906</c:v>
                </c:pt>
                <c:pt idx="5">
                  <c:v>8.9749502342416836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3">
                  <c:v>8.0966584844608676</c:v>
                </c:pt>
                <c:pt idx="4">
                  <c:v>8.3445069198042177</c:v>
                </c:pt>
                <c:pt idx="5">
                  <c:v>7.9578400776861962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3582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RL4 | The Royal Wolverhampton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3582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RL4 | The Royal Wolverhampton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RL4 | The Royal Wolverhampton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Royal Wolverhampton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85257024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44730781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404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64028110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80959478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37578031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06805596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54638718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05367998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46297072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94204198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43073446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Royal Wolverhampton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Royal Wolverhampton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404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4947006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146370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83567295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4694045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13498003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00168590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6299772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9299453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2859877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231550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79648040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7034291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1735216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81865290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96208496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08309532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82548716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9023315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247915542"/>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8277636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477406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715806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63715881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7808715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24004474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169039598"/>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46262069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9804671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416201119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0804463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9651504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655120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32821454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9179591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57610261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51989508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33984102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7061703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7968974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916146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81623426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2691740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7834661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42447887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26470616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60787520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469500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4049622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02580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261253252"/>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6102320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1049333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78759608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82709191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1528502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2198054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5846970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08573208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78563892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09273171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1340903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822355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25911964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4276653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9271189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20485047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08351865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79391969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8187693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38992141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6310602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38283374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7966591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126098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08024103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897362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17173844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97335510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095543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1844855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026598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719529789"/>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62655586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5755111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26138032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76738515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6885346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93455024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25499330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69870975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41129770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6403929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05925678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33748426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21931511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70311985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5896481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13171669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0955747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508834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3785221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7329329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30822597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9137358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239028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158331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87380377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1974442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22939067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540419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7616351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27724653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693388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421065574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98835548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2326704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6034506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8098569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8552986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32476572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4793387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4758254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717667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3653197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4432521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0098375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9551946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4923150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8402937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9791985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0800097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6145869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5308558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4237719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7909827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6112256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0342395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9443264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5774755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6173143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8836419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7312508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9160231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7051478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2816487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9604449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3987136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4485965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9561446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1408729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8631801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1852838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7243579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5794766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8528470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9393653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4207695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1854731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9277301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1956515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0486483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9450417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6644744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2949695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5783800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8461131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8882886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848410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57265461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76139203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8641294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1712030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61995389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7079236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423244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01016945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9254510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8323548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6065501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5398363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31407561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7317313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7113182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71213478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48552445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4899902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0797394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053367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6236761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69273735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73592383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21433532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7136070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4891559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7984868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7038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1622368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670526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7498199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398399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9061802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69340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2744782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9469904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5698284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357975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1974581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142210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9303972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775970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89629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573615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3482190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223898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754537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89103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7440133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133325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436010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6287259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6517757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274653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316091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5025099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26656875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108978973"/>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84273761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385317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955360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72020089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65495968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902320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632991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8084721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0052352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628259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21413841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016950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470627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2026990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4259719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930693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928706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2342572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4168467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4787450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94267448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25544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5130762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669629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4924511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781233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5970635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376514144"/>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16297</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Royal Wolverhampton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2026-09-03T08:18:10Z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